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98" r:id="rId3"/>
    <p:sldId id="299" r:id="rId4"/>
    <p:sldId id="300" r:id="rId5"/>
    <p:sldId id="301" r:id="rId6"/>
    <p:sldId id="302" r:id="rId7"/>
    <p:sldId id="305" r:id="rId8"/>
    <p:sldId id="303" r:id="rId9"/>
    <p:sldId id="304" r:id="rId10"/>
    <p:sldId id="306" r:id="rId11"/>
    <p:sldId id="307" r:id="rId12"/>
    <p:sldId id="311" r:id="rId13"/>
    <p:sldId id="31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9AE6-2640-4763-B9CD-DB49BB4089D6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6925C-4FB8-4D78-8DF5-5B7901A10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1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2431-06F7-53BB-C137-287E1B554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37AB8-D7D7-CC57-E23A-EE135B50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F3500-D3A3-3AED-EAD0-7F8C32E7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BA14-C803-3AE6-1812-F657C0C7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CB0F5-E1B4-05FD-4240-3D7697A4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0F29-95B1-AE15-5F5D-168B5721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4BBF1-FF5F-569A-B683-2B16D4B8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4E3-C26E-5C87-D5F5-31E565D1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AD7A7-BBA3-41B8-B7B6-B2E105D0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A6E18-F10C-21BE-6627-52CE8087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8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0B90-7D99-407B-16A6-57B21D59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FC9-CC85-3E48-7DB3-E7494E0E9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2067-41BC-1551-4987-E6697985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193E-44E6-EE1C-E4E4-79A1BA6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D3D8-E8C1-D33D-5795-17531068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0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2420-16AB-556E-BE9B-E0411D59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80CF1-2B32-AD26-BB1D-35FD2385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6C62A-F3A3-0727-626B-2CD8E08D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00456-C549-9E85-27A2-33899D3D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A197-018C-2C95-F6AC-F37ED022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3A98D-8463-F3BE-0A27-F0F4494C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BC39-FF6D-4D71-9784-132E1F3D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DB3F9-2914-BE90-D9E8-A3A5A1DD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555E7-4CC6-CC0E-F655-A85EBB2D5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0F5D3-205E-138B-5B98-B75959E51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C3166-75A0-E77A-1A20-FCF6A14C5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6A4A0-47B1-4E9E-21F2-0AB864B3B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3E50C-2B7A-853D-B1E4-4BB0DA73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D2995-418F-A866-A397-CD5EF49D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0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2A64-B09B-5851-465F-1DFCD55F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67224-F88A-0F0B-B933-18862544F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5C3B6-41EE-0706-63C0-19C93AD4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2D27C-7AE6-BC1A-F5DD-003EBEA61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5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5AF0C-93E8-CEFA-96C4-01768016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574F3-E844-DB17-2AC8-B5AD860E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1C24-0BCD-BC8D-8363-67C7521E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AF8B-8547-12C7-378B-76488E30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3C290-5415-ACD6-D9AC-944B8D2D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26BE-8152-0120-2FC1-4021A9811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541C-8AAD-BED1-EBE1-FD507BC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14434-B051-5BB7-929B-09B1A871F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AEE0-3819-555F-DC32-19CA06C2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1DD-FE4D-A665-1AEC-275832EE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CBEBC-E210-5722-C262-BD27B04A9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0CBA-D469-094B-E3F5-9E04D00EC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B1563-5726-CE1F-F3D3-0F2CBF79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0A4EC-F557-378D-5013-93005B3CD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68678-AA35-E6A0-0CA7-EC2AFA80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8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A72D-09FE-0B6B-004B-8BCE616B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919B0-E8D3-1D3A-DE96-A9CF29B2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202E-CDAA-2559-47B8-98829B2C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F252-E3D0-C9EF-30C8-26303EEB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F8CFF-E965-C0C3-ECC8-9F03EB2C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6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2D2AA4-E7C0-8F39-690C-4B84F62D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60FB3-5DA8-A068-2C4F-3BF1BCE43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884C-3028-D14A-D52E-12E57F1B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B1E6-9EB5-8ECC-A3F8-3DC233D9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9B552-A54D-E813-9A2E-7E3C2130D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8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76777-E2F0-D157-6D5A-E0DD725F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8FF0-4BB1-40AA-B777-E4AC6D88D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B3157-8560-4844-10F0-56F623109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6223C-AADB-4E46-BB90-52AC77C26065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99AF4-7187-C873-44A1-B8D4FE796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1D33B-40F3-70A2-6195-1A023A334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C60E9-D43A-4B38-AC12-7E5A587F2D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rder-embroideries.co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7A11-4BC3-6A99-6A49-F6D28DB0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6C72E4-133B-B290-E574-4C7D7D576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ECC6A-C42F-89F0-DC0B-71B51BFE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3" y="3423557"/>
            <a:ext cx="2462982" cy="33010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B8167-2E70-0BA8-2CEA-06F538A72E9D}"/>
              </a:ext>
            </a:extLst>
          </p:cNvPr>
          <p:cNvSpPr txBox="1"/>
          <p:nvPr/>
        </p:nvSpPr>
        <p:spPr>
          <a:xfrm>
            <a:off x="385327" y="781657"/>
            <a:ext cx="889140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Assembly</a:t>
            </a:r>
          </a:p>
          <a:p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5400" b="1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June 2025</a:t>
            </a:r>
          </a:p>
        </p:txBody>
      </p:sp>
    </p:spTree>
    <p:extLst>
      <p:ext uri="{BB962C8B-B14F-4D97-AF65-F5344CB8AC3E}">
        <p14:creationId xmlns:p14="http://schemas.microsoft.com/office/powerpoint/2010/main" val="105615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AEED0-FA02-2381-B1A5-353CAD5A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7C2E-A517-CC21-F064-C160AB239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4450B1-CBFF-AC65-613A-750C3C3C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8C7163-AFB7-882B-EF98-5B4D4AA0938C}"/>
              </a:ext>
            </a:extLst>
          </p:cNvPr>
          <p:cNvSpPr txBox="1"/>
          <p:nvPr/>
        </p:nvSpPr>
        <p:spPr>
          <a:xfrm>
            <a:off x="838200" y="566241"/>
            <a:ext cx="85816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Peebles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52741A-2FCA-67F1-5328-798F4A16ABB6}"/>
              </a:ext>
            </a:extLst>
          </p:cNvPr>
          <p:cNvSpPr txBox="1"/>
          <p:nvPr/>
        </p:nvSpPr>
        <p:spPr>
          <a:xfrm>
            <a:off x="838200" y="1767444"/>
            <a:ext cx="95741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that mean?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Everyone</a:t>
            </a: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belongs here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Everyone</a:t>
            </a: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learn and achieve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Everyone</a:t>
            </a: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nurtured and cared for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show </a:t>
            </a: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everyone</a:t>
            </a: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respect – in our school and our community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celebrate </a:t>
            </a: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other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look after </a:t>
            </a:r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other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C7A199-5E98-EB68-5FE9-29FB8A157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583" y="653843"/>
            <a:ext cx="1973423" cy="264262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C69532C-23E6-B4D5-1594-128CD38C868D}"/>
              </a:ext>
            </a:extLst>
          </p:cNvPr>
          <p:cNvSpPr/>
          <p:nvPr/>
        </p:nvSpPr>
        <p:spPr>
          <a:xfrm>
            <a:off x="8011235" y="2530014"/>
            <a:ext cx="1973423" cy="914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43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06C4-08C9-7849-2DBE-14AF1355C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63A7-D5EC-BEA0-3459-E637D4614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0FBA45-C2B9-C5A8-A0A2-D6D5D70FB6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A977FF-B945-3E03-C95A-04EF0F440849}"/>
              </a:ext>
            </a:extLst>
          </p:cNvPr>
          <p:cNvSpPr txBox="1"/>
          <p:nvPr/>
        </p:nvSpPr>
        <p:spPr>
          <a:xfrm>
            <a:off x="1093250" y="2458500"/>
            <a:ext cx="85816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Uniform!</a:t>
            </a: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FF39D1-AB78-9457-3DFD-2EE2297E2399}"/>
              </a:ext>
            </a:extLst>
          </p:cNvPr>
          <p:cNvSpPr txBox="1"/>
          <p:nvPr/>
        </p:nvSpPr>
        <p:spPr>
          <a:xfrm>
            <a:off x="1093250" y="1047135"/>
            <a:ext cx="4289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School</a:t>
            </a:r>
          </a:p>
        </p:txBody>
      </p:sp>
    </p:spTree>
    <p:extLst>
      <p:ext uri="{BB962C8B-B14F-4D97-AF65-F5344CB8AC3E}">
        <p14:creationId xmlns:p14="http://schemas.microsoft.com/office/powerpoint/2010/main" val="95682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E60E-5F15-1132-25AD-731B514FF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6209B-DC12-56F8-BAF2-833FAB724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93300B-305F-BC09-EAEC-E9CD04DC1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CE6817-3457-EDD3-83EF-3790FFB8CC03}"/>
              </a:ext>
            </a:extLst>
          </p:cNvPr>
          <p:cNvSpPr txBox="1"/>
          <p:nvPr/>
        </p:nvSpPr>
        <p:spPr>
          <a:xfrm>
            <a:off x="1093250" y="2458500"/>
            <a:ext cx="858169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Sense of belonging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identity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 and standards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Preparing for learning and life after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108856-5A73-109D-C815-75E2988D2983}"/>
              </a:ext>
            </a:extLst>
          </p:cNvPr>
          <p:cNvSpPr txBox="1"/>
          <p:nvPr/>
        </p:nvSpPr>
        <p:spPr>
          <a:xfrm>
            <a:off x="1093250" y="1047135"/>
            <a:ext cx="617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Uniform?</a:t>
            </a:r>
          </a:p>
        </p:txBody>
      </p:sp>
    </p:spTree>
    <p:extLst>
      <p:ext uri="{BB962C8B-B14F-4D97-AF65-F5344CB8AC3E}">
        <p14:creationId xmlns:p14="http://schemas.microsoft.com/office/powerpoint/2010/main" val="220855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E11E4-732F-55C9-555D-530DDEDC4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9D3F-B47E-989B-2A3B-E0A313F4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0F0DB8-6C96-F6BA-30AB-48898C1BE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B991D5-1DF4-48FC-3209-804027564DBF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25668-DC14-2733-36F4-843E5BA3929E}"/>
              </a:ext>
            </a:extLst>
          </p:cNvPr>
          <p:cNvSpPr txBox="1"/>
          <p:nvPr/>
        </p:nvSpPr>
        <p:spPr>
          <a:xfrm>
            <a:off x="1093249" y="752241"/>
            <a:ext cx="5176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our uniform?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4C33CC-FF76-2844-1BF6-61F40A8C71F4}"/>
              </a:ext>
            </a:extLst>
          </p:cNvPr>
          <p:cNvSpPr txBox="1"/>
          <p:nvPr/>
        </p:nvSpPr>
        <p:spPr>
          <a:xfrm>
            <a:off x="1093249" y="1521682"/>
            <a:ext cx="892090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hite shirt and red PHS tie or plain/PHS white polo shirt (S1-S5)</a:t>
            </a:r>
            <a:endParaRPr lang="en-GB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lain black jumper/cardigan/hoodie/sweatshirt or PHS sweatshirt/PHS hoodie/PHS blazer (S1-S5)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‘Special’ school hoodies – black or red</a:t>
            </a:r>
            <a:endParaRPr lang="en-GB" sz="24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lack trousers/skirt/dress/long tailored shorts/leggings (made of thick material with no patterns) (S1-S6)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lain black footwear (S1-S6)</a:t>
            </a:r>
            <a:endParaRPr lang="en-GB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S6 tie* and S6 jumper* or PHS blaze</a:t>
            </a: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(all S6)</a:t>
            </a:r>
            <a:endParaRPr lang="en-GB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House Captains and Senior Prefects – relevant tie </a:t>
            </a:r>
            <a:r>
              <a:rPr lang="en-GB" sz="24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PHS blazer with red piping</a:t>
            </a:r>
            <a:r>
              <a:rPr lang="en-GB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 uniform - plain white/PHS PE t-shirt, black shorts/leggings/joggers</a:t>
            </a:r>
            <a:r>
              <a:rPr lang="en-GB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92996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81D3A-8DCA-CEEB-CF02-44EDDD2D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5864-B5C9-54E6-DB30-4EA91BFAB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93A8CC-169D-B9E0-72BC-D27ECA8CD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83E289-247B-E3BF-4E06-0706DD3AA0B0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638C4C-A080-F024-DC8F-6F85F814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84843" cy="2179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414AFB-1523-7299-201A-0981296E3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43" y="1"/>
            <a:ext cx="3084843" cy="2202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06D860-5F35-8A64-1FE5-734F8E1A2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686" y="9300"/>
            <a:ext cx="2859272" cy="21589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3B75C0-DCE5-C08A-D8FD-3325772D0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79674"/>
            <a:ext cx="3084843" cy="24135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5CAB1-F90A-1682-F8F3-4656174F4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4843" y="2168213"/>
            <a:ext cx="3084844" cy="242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95A47-2EA6-F66A-CC0A-F92154FB0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3296" y="2168213"/>
            <a:ext cx="2859272" cy="24250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277F25-B63A-7476-C075-02CA75E595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6177" y="-13582"/>
            <a:ext cx="3222335" cy="22161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2AD98E-CBFB-EBAC-7893-1D9227EEDF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83176" y="2211857"/>
            <a:ext cx="3221848" cy="238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5497D1-5724-2158-2FE3-EE8E3713DF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" y="4593264"/>
            <a:ext cx="3078332" cy="22647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62D053-5EEB-BA5E-8E94-832432DC98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91355" y="4602562"/>
            <a:ext cx="3084844" cy="22554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AC63F2-CAC9-6838-C73F-B951493DBF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3296" y="4593265"/>
            <a:ext cx="2839880" cy="22554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D9DDE0-8596-4BB3-C994-28D2645FF0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83175" y="4601394"/>
            <a:ext cx="322233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50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9906F-CE16-4E87-F4E1-1DD16B52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57CAF-EA64-1D21-BABB-21CD9C9B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627709-0F3B-6A92-606C-9109138F1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A18A44-56AD-3DEC-15A0-4BEE319AB8D7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2DD896-41B3-FB65-1CE4-691BD6A3C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44" y="4615598"/>
            <a:ext cx="2901481" cy="2225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A37E0-16EE-2F94-C77D-ADCB0D939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607" y="-150520"/>
            <a:ext cx="3033091" cy="2325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7B1964-CAB2-6D50-5378-A45CA889A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0180" y="4669829"/>
            <a:ext cx="2901480" cy="21965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E7621A-AF96-2A59-3F3C-94095A72A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00" y="-25007"/>
            <a:ext cx="2880728" cy="21466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23849D-66D6-792B-70FD-F60A6729C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4712" y="-63350"/>
            <a:ext cx="3557288" cy="2203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CE5813-69F9-1B82-7AEC-08D69DC3F5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8056" y="2121645"/>
            <a:ext cx="2930439" cy="25682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33B32C-E0FE-B1E3-AB09-4B7088115D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5528" y="2174656"/>
            <a:ext cx="2953170" cy="2526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815C9A-B179-826D-A1B0-2CC35E94DC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2422" y="0"/>
            <a:ext cx="2953170" cy="21746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35704D-0E1E-3A6A-10FA-ED1B425AFE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7837" y="2121646"/>
            <a:ext cx="2916388" cy="25563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C94EC6-3A19-EE77-2B65-405857D458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15592" y="2151368"/>
            <a:ext cx="3494286" cy="25979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AF95D3-0ED3-0133-BF2D-37F6BE224C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6509" y="4710415"/>
            <a:ext cx="3449719" cy="21849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DAE7DC-43A7-AC59-4E8E-972932AA2CE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5528" y="4669829"/>
            <a:ext cx="2930439" cy="22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5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1C3A0-81A5-5E07-EFEA-2D6770BB2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B440-0DC8-A602-D1A7-51AA3499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F36620-DE28-F230-D33E-47E077936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566" y="3097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332C75-0026-5EB9-7972-211C70BBA9EC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390A8-3AC3-5C22-3841-75D6B5653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683" y="0"/>
            <a:ext cx="2489139" cy="1923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9B2167-FDFF-0AD7-D3CA-DD94B9EFF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3041" y="0"/>
            <a:ext cx="2315560" cy="1876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6A4311-4367-1EC9-E21C-ECC95649E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556" y="0"/>
            <a:ext cx="2801891" cy="18763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7E4598-0E51-CA05-A020-60A70E152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5567" y="1923837"/>
            <a:ext cx="2542624" cy="20119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AFBB81-0639-3B28-59E4-767CC4EFE2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7544" y="1876366"/>
            <a:ext cx="2594463" cy="2133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DBDEF0-B322-2CEA-7982-993219C8B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8433" y="1876365"/>
            <a:ext cx="2489139" cy="21334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028F18-EB7F-4DD1-ABED-23439D19B3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2006" y="5409028"/>
            <a:ext cx="2453979" cy="14773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0B058D-43ED-FF71-7BA9-549714CC94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9131" y="3959036"/>
            <a:ext cx="2628028" cy="14390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FB81D-16EC-149F-C618-3FA122C0FF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2007" y="3979907"/>
            <a:ext cx="2489138" cy="14773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D41867-4CB3-6786-AD95-2F60F21548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0447" y="3977393"/>
            <a:ext cx="2124497" cy="14582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7D2A39-FDBB-02C9-4439-9DBB584860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05985" y="0"/>
            <a:ext cx="2168958" cy="18322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B39F20-D8F5-D4C1-1491-BC5C57A560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5985" y="1815947"/>
            <a:ext cx="2219364" cy="21833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93413A-121D-5528-96B6-6C8A2D0993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08516" y="1794054"/>
            <a:ext cx="2386796" cy="20799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544F1E-3C29-E5DE-A92C-720E4B4151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74943" y="3874027"/>
            <a:ext cx="2420368" cy="15616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2DC674-23B1-A795-2ED0-6E4A2C98556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74943" y="1"/>
            <a:ext cx="2420369" cy="17940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BE6433A-02B5-33D8-6C07-8B29B157A97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08516" y="5409029"/>
            <a:ext cx="2420368" cy="14683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762FF0-2625-73FB-8F7F-3329C98927B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63448" y="5409029"/>
            <a:ext cx="2472143" cy="14316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26222E-C411-ED97-CB7C-3022A203E5E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07526" y="5398082"/>
            <a:ext cx="2184204" cy="14773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B0A55A3-DFCF-3B2A-B59B-CB2F20449B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07324" y="5409028"/>
            <a:ext cx="2635382" cy="144999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3B36AC-8CA1-8F3A-537F-39F91DC8700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13043" y="3935829"/>
            <a:ext cx="2462873" cy="149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3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18040-9135-F691-96C8-1A5CD73F2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8885-45D1-57E7-D99B-C005DCB6E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82064E-AF11-F594-CCB2-F3B23ED71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85870E-9629-6618-DAC5-F41F4934374A}"/>
              </a:ext>
            </a:extLst>
          </p:cNvPr>
          <p:cNvSpPr txBox="1"/>
          <p:nvPr/>
        </p:nvSpPr>
        <p:spPr>
          <a:xfrm>
            <a:off x="948871" y="1690688"/>
            <a:ext cx="922751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Coloured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jumpers, hoodies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kind of writing, design or emblem on jumpers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Coloured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patterned or sports leggings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Joggers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Jeans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Tracksuits or track pants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T-shirts (including PE t-shirts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outwith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class)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Trainers/shoes with any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stripe or other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/pattern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Hoods up, hats (no hoodies in practical classes)</a:t>
            </a: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EE5D0-A3F4-B418-FAFB-3A88C38E43D2}"/>
              </a:ext>
            </a:extLst>
          </p:cNvPr>
          <p:cNvSpPr txBox="1"/>
          <p:nvPr/>
        </p:nvSpPr>
        <p:spPr>
          <a:xfrm>
            <a:off x="838200" y="566667"/>
            <a:ext cx="5482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What’s not included</a:t>
            </a:r>
          </a:p>
        </p:txBody>
      </p:sp>
    </p:spTree>
    <p:extLst>
      <p:ext uri="{BB962C8B-B14F-4D97-AF65-F5344CB8AC3E}">
        <p14:creationId xmlns:p14="http://schemas.microsoft.com/office/powerpoint/2010/main" val="126394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D6A42-F4E1-3A40-07F3-529962C5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5202-9749-BD1D-EF16-25574286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A74DF5-4CEF-94FB-1AF6-3A666A61A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-168465"/>
            <a:ext cx="12198512" cy="702646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4F2775-6FC7-E458-B8BD-8EAC401718FE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BC17C-ACA2-6A02-9977-0D2E1B0997EB}"/>
              </a:ext>
            </a:extLst>
          </p:cNvPr>
          <p:cNvSpPr txBox="1"/>
          <p:nvPr/>
        </p:nvSpPr>
        <p:spPr>
          <a:xfrm>
            <a:off x="414670" y="1730347"/>
            <a:ext cx="972991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Uniforms- </a:t>
            </a: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https://www.border-embroideries.co.uk/</a:t>
            </a:r>
            <a:endParaRPr lang="en-GB" sz="3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Supermarkets - Asda, Tesco, Sainsbury’s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Street stores - New Look, Next, H&amp;M, Primark, Marks &amp; Spencer, Castle Warehouse, River Island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- Amazon, Shein, Pretty Little Thing etc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 uniform 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Peebles Sales and Wants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 pupils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931E1C-6D72-8798-C1FD-02FBFB777177}"/>
              </a:ext>
            </a:extLst>
          </p:cNvPr>
          <p:cNvSpPr txBox="1"/>
          <p:nvPr/>
        </p:nvSpPr>
        <p:spPr>
          <a:xfrm>
            <a:off x="414670" y="658574"/>
            <a:ext cx="1004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can you get school uniform?</a:t>
            </a:r>
          </a:p>
        </p:txBody>
      </p:sp>
    </p:spTree>
    <p:extLst>
      <p:ext uri="{BB962C8B-B14F-4D97-AF65-F5344CB8AC3E}">
        <p14:creationId xmlns:p14="http://schemas.microsoft.com/office/powerpoint/2010/main" val="613319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B164A-1AB2-7DD9-BA79-68285F1E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39F3-159B-3FD9-AA54-EA8487E87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6FD9A5-5A74-D152-3434-E8F93460B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512" y="0"/>
            <a:ext cx="12198512" cy="702646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858079-FE0D-BF88-A225-F7BF65C8FA91}"/>
              </a:ext>
            </a:extLst>
          </p:cNvPr>
          <p:cNvSpPr txBox="1"/>
          <p:nvPr/>
        </p:nvSpPr>
        <p:spPr>
          <a:xfrm>
            <a:off x="1093250" y="2458500"/>
            <a:ext cx="85816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8FBA11-02BE-03A2-31B7-3662A9D3E3EB}"/>
              </a:ext>
            </a:extLst>
          </p:cNvPr>
          <p:cNvSpPr txBox="1"/>
          <p:nvPr/>
        </p:nvSpPr>
        <p:spPr>
          <a:xfrm>
            <a:off x="414669" y="1546355"/>
            <a:ext cx="1068408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“Follow through.  No one wears it coz nothing happens”  </a:t>
            </a:r>
          </a:p>
          <a:p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People Focus Group</a:t>
            </a:r>
          </a:p>
          <a:p>
            <a:endParaRPr lang="en-GB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SLT/Pastoral/PSAs at entrances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Conversation, uniform slip and demerit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 teacher – uniform slip and demerit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 uniform/email home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Phone call home/meeting with parents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Removed from participation in school events/representing the school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E8909-1C01-F36B-3B25-E55F5C16DE42}"/>
              </a:ext>
            </a:extLst>
          </p:cNvPr>
          <p:cNvSpPr txBox="1"/>
          <p:nvPr/>
        </p:nvSpPr>
        <p:spPr>
          <a:xfrm>
            <a:off x="360212" y="594351"/>
            <a:ext cx="1004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2661860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2C5D0-490F-90A0-BB1A-BD963F9E6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0A86-46F5-9AA3-50DD-2456B219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B0B281-9409-0DC4-2C06-8D1C214A37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0987FB-5E6E-877B-8002-E8158D37D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50" y="4221126"/>
            <a:ext cx="2402958" cy="26368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2BD458-78D1-0287-7F25-735819FD72EC}"/>
              </a:ext>
            </a:extLst>
          </p:cNvPr>
          <p:cNvSpPr txBox="1"/>
          <p:nvPr/>
        </p:nvSpPr>
        <p:spPr>
          <a:xfrm>
            <a:off x="457200" y="928714"/>
            <a:ext cx="102108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“You want to be part of something like that, that's something bigger than yourself, that's something you leave a legacy of being part of something special. It starts with myself.”</a:t>
            </a:r>
          </a:p>
          <a:p>
            <a:endParaRPr lang="en-GB" sz="3600" b="1" i="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Saquon Barkley, Philadelphia Eagles</a:t>
            </a:r>
          </a:p>
        </p:txBody>
      </p:sp>
    </p:spTree>
    <p:extLst>
      <p:ext uri="{BB962C8B-B14F-4D97-AF65-F5344CB8AC3E}">
        <p14:creationId xmlns:p14="http://schemas.microsoft.com/office/powerpoint/2010/main" val="3773748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3D0FD-DF2F-F2CC-4DF4-538CCFE57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3288-4885-1789-26FD-3FE53D2D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B50A61-AF49-D611-E4F1-E4677E616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83"/>
            <a:ext cx="12198512" cy="6874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4A3563-6378-B6EF-160D-3F893997B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50" y="4221126"/>
            <a:ext cx="2402958" cy="26368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7DCCC9-72C5-5E28-9D0C-AA5F30018135}"/>
              </a:ext>
            </a:extLst>
          </p:cNvPr>
          <p:cNvSpPr txBox="1"/>
          <p:nvPr/>
        </p:nvSpPr>
        <p:spPr>
          <a:xfrm>
            <a:off x="1467293" y="1158949"/>
            <a:ext cx="80204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 feel like when I dress smart, I feel like I’m portraying the best version of myself”</a:t>
            </a:r>
          </a:p>
          <a:p>
            <a:endParaRPr lang="en-GB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 Young Person</a:t>
            </a:r>
          </a:p>
        </p:txBody>
      </p:sp>
    </p:spTree>
    <p:extLst>
      <p:ext uri="{BB962C8B-B14F-4D97-AF65-F5344CB8AC3E}">
        <p14:creationId xmlns:p14="http://schemas.microsoft.com/office/powerpoint/2010/main" val="952741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460</Words>
  <Application>Microsoft Office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Comic Sans MS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Borders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– Updates and Actions</dc:title>
  <dc:creator>Reid, Alasdair.Gordon</dc:creator>
  <cp:lastModifiedBy>Smith, Kevin</cp:lastModifiedBy>
  <cp:revision>21</cp:revision>
  <dcterms:created xsi:type="dcterms:W3CDTF">2024-10-25T14:00:05Z</dcterms:created>
  <dcterms:modified xsi:type="dcterms:W3CDTF">2026-09-15T09:12:03Z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edad31-c0c2-44e8-b26c-75143ee7ed65_Enabled">
    <vt:lpwstr>true</vt:lpwstr>
  </property>
  <property fmtid="{D5CDD505-2E9C-101B-9397-08002B2CF9AE}" pid="3" name="MSIP_Label_9fedad31-c0c2-44e8-b26c-75143ee7ed65_SetDate">
    <vt:lpwstr>2024-10-28T14:58:36Z</vt:lpwstr>
  </property>
  <property fmtid="{D5CDD505-2E9C-101B-9397-08002B2CF9AE}" pid="4" name="MSIP_Label_9fedad31-c0c2-44e8-b26c-75143ee7ed65_Method">
    <vt:lpwstr>Standard</vt:lpwstr>
  </property>
  <property fmtid="{D5CDD505-2E9C-101B-9397-08002B2CF9AE}" pid="5" name="MSIP_Label_9fedad31-c0c2-44e8-b26c-75143ee7ed65_Name">
    <vt:lpwstr>OFFICIAL</vt:lpwstr>
  </property>
  <property fmtid="{D5CDD505-2E9C-101B-9397-08002B2CF9AE}" pid="6" name="MSIP_Label_9fedad31-c0c2-44e8-b26c-75143ee7ed65_SiteId">
    <vt:lpwstr>89ed32a2-9b6b-41db-bb6f-376ec8fcd11d</vt:lpwstr>
  </property>
  <property fmtid="{D5CDD505-2E9C-101B-9397-08002B2CF9AE}" pid="7" name="MSIP_Label_9fedad31-c0c2-44e8-b26c-75143ee7ed65_ActionId">
    <vt:lpwstr>868eb072-3b9b-42d6-a622-9c182b1862f8</vt:lpwstr>
  </property>
  <property fmtid="{D5CDD505-2E9C-101B-9397-08002B2CF9AE}" pid="8" name="MSIP_Label_9fedad31-c0c2-44e8-b26c-75143ee7ed65_ContentBits">
    <vt:lpwstr>0</vt:lpwstr>
  </property>
</Properties>
</file>