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317" r:id="rId3"/>
    <p:sldId id="338" r:id="rId4"/>
    <p:sldId id="334" r:id="rId5"/>
    <p:sldId id="335" r:id="rId6"/>
    <p:sldId id="337" r:id="rId7"/>
    <p:sldId id="33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15798C-34BA-4169-B657-5D5A6C5DD32C}" v="60" dt="2026-04-02T08:39:18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381719BA-D414-42DA-8D71-657E29047DBD}"/>
    <pc:docChg chg="undo redo custSel addSld delSld modSld sldOrd">
      <pc:chgData name="Ryalls, Kevin" userId="78276239-1571-46af-87a3-206ed2b3e4ec" providerId="ADAL" clId="{381719BA-D414-42DA-8D71-657E29047DBD}" dt="2026-04-02T08:42:14.295" v="695" actId="20577"/>
      <pc:docMkLst>
        <pc:docMk/>
      </pc:docMkLst>
      <pc:sldChg chg="modSp add del mod">
        <pc:chgData name="Ryalls, Kevin" userId="78276239-1571-46af-87a3-206ed2b3e4ec" providerId="ADAL" clId="{381719BA-D414-42DA-8D71-657E29047DBD}" dt="2026-04-02T08:42:08.448" v="692" actId="47"/>
        <pc:sldMkLst>
          <pc:docMk/>
          <pc:sldMk cId="1534007933" sldId="317"/>
        </pc:sldMkLst>
        <pc:spChg chg="mod">
          <ac:chgData name="Ryalls, Kevin" userId="78276239-1571-46af-87a3-206ed2b3e4ec" providerId="ADAL" clId="{381719BA-D414-42DA-8D71-657E29047DBD}" dt="2026-04-02T08:39:22.239" v="659" actId="1076"/>
          <ac:spMkLst>
            <pc:docMk/>
            <pc:sldMk cId="1534007933" sldId="317"/>
            <ac:spMk id="13" creationId="{FC3DC6F2-36F2-F18B-9FF4-09993B999A20}"/>
          </ac:spMkLst>
        </pc:spChg>
        <pc:spChg chg="mod">
          <ac:chgData name="Ryalls, Kevin" userId="78276239-1571-46af-87a3-206ed2b3e4ec" providerId="ADAL" clId="{381719BA-D414-42DA-8D71-657E29047DBD}" dt="2026-04-02T08:38:58.659" v="598" actId="1076"/>
          <ac:spMkLst>
            <pc:docMk/>
            <pc:sldMk cId="1534007933" sldId="317"/>
            <ac:spMk id="15" creationId="{77A2580C-53DD-16A3-78E8-9995206EB6EA}"/>
          </ac:spMkLst>
        </pc:spChg>
      </pc:sldChg>
      <pc:sldChg chg="modSp add del mod">
        <pc:chgData name="Ryalls, Kevin" userId="78276239-1571-46af-87a3-206ed2b3e4ec" providerId="ADAL" clId="{381719BA-D414-42DA-8D71-657E29047DBD}" dt="2026-04-02T08:42:09.339" v="693" actId="47"/>
        <pc:sldMkLst>
          <pc:docMk/>
          <pc:sldMk cId="518582796" sldId="324"/>
        </pc:sldMkLst>
        <pc:spChg chg="mod">
          <ac:chgData name="Ryalls, Kevin" userId="78276239-1571-46af-87a3-206ed2b3e4ec" providerId="ADAL" clId="{381719BA-D414-42DA-8D71-657E29047DBD}" dt="2026-04-02T08:39:35.184" v="670" actId="20577"/>
          <ac:spMkLst>
            <pc:docMk/>
            <pc:sldMk cId="518582796" sldId="324"/>
            <ac:spMk id="5" creationId="{0C1FD6AB-9750-401F-FA4F-8B491913EED7}"/>
          </ac:spMkLst>
        </pc:spChg>
      </pc:sldChg>
      <pc:sldChg chg="modSp del mod">
        <pc:chgData name="Ryalls, Kevin" userId="78276239-1571-46af-87a3-206ed2b3e4ec" providerId="ADAL" clId="{381719BA-D414-42DA-8D71-657E29047DBD}" dt="2026-04-01T08:46:14.709" v="595" actId="47"/>
        <pc:sldMkLst>
          <pc:docMk/>
          <pc:sldMk cId="1347069683" sldId="333"/>
        </pc:sldMkLst>
        <pc:spChg chg="mod">
          <ac:chgData name="Ryalls, Kevin" userId="78276239-1571-46af-87a3-206ed2b3e4ec" providerId="ADAL" clId="{381719BA-D414-42DA-8D71-657E29047DBD}" dt="2026-04-01T08:23:01.387" v="48" actId="1076"/>
          <ac:spMkLst>
            <pc:docMk/>
            <pc:sldMk cId="1347069683" sldId="333"/>
            <ac:spMk id="13" creationId="{E1F2AEE2-3DB5-12A9-EB93-D2EBA6E5B720}"/>
          </ac:spMkLst>
        </pc:spChg>
        <pc:picChg chg="mod">
          <ac:chgData name="Ryalls, Kevin" userId="78276239-1571-46af-87a3-206ed2b3e4ec" providerId="ADAL" clId="{381719BA-D414-42DA-8D71-657E29047DBD}" dt="2026-04-01T08:22:54.858" v="46" actId="1076"/>
          <ac:picMkLst>
            <pc:docMk/>
            <pc:sldMk cId="1347069683" sldId="333"/>
            <ac:picMk id="4" creationId="{48C3441D-C659-EA25-129C-CE39AAA41120}"/>
          </ac:picMkLst>
        </pc:picChg>
      </pc:sldChg>
      <pc:sldChg chg="modSp add del ord">
        <pc:chgData name="Ryalls, Kevin" userId="78276239-1571-46af-87a3-206ed2b3e4ec" providerId="ADAL" clId="{381719BA-D414-42DA-8D71-657E29047DBD}" dt="2026-04-02T08:42:07.534" v="690" actId="47"/>
        <pc:sldMkLst>
          <pc:docMk/>
          <pc:sldMk cId="1548415499" sldId="334"/>
        </pc:sldMkLst>
        <pc:spChg chg="mod">
          <ac:chgData name="Ryalls, Kevin" userId="78276239-1571-46af-87a3-206ed2b3e4ec" providerId="ADAL" clId="{381719BA-D414-42DA-8D71-657E29047DBD}" dt="2026-04-01T08:30:39.192" v="591" actId="255"/>
          <ac:spMkLst>
            <pc:docMk/>
            <pc:sldMk cId="1548415499" sldId="334"/>
            <ac:spMk id="10" creationId="{469E7D37-F391-A556-1627-4FA570C02B8A}"/>
          </ac:spMkLst>
        </pc:spChg>
      </pc:sldChg>
      <pc:sldChg chg="add del">
        <pc:chgData name="Ryalls, Kevin" userId="78276239-1571-46af-87a3-206ed2b3e4ec" providerId="ADAL" clId="{381719BA-D414-42DA-8D71-657E29047DBD}" dt="2026-04-02T08:42:06.760" v="689" actId="47"/>
        <pc:sldMkLst>
          <pc:docMk/>
          <pc:sldMk cId="980119493" sldId="335"/>
        </pc:sldMkLst>
      </pc:sldChg>
      <pc:sldChg chg="modSp add del mod ord">
        <pc:chgData name="Ryalls, Kevin" userId="78276239-1571-46af-87a3-206ed2b3e4ec" providerId="ADAL" clId="{381719BA-D414-42DA-8D71-657E29047DBD}" dt="2026-04-02T08:42:14.295" v="695" actId="20577"/>
        <pc:sldMkLst>
          <pc:docMk/>
          <pc:sldMk cId="1805809332" sldId="336"/>
        </pc:sldMkLst>
        <pc:spChg chg="mod">
          <ac:chgData name="Ryalls, Kevin" userId="78276239-1571-46af-87a3-206ed2b3e4ec" providerId="ADAL" clId="{381719BA-D414-42DA-8D71-657E29047DBD}" dt="2026-04-02T08:42:14.295" v="695" actId="20577"/>
          <ac:spMkLst>
            <pc:docMk/>
            <pc:sldMk cId="1805809332" sldId="336"/>
            <ac:spMk id="5" creationId="{C3CA3424-D7E4-9DA9-8FB8-83B576E9605B}"/>
          </ac:spMkLst>
        </pc:spChg>
      </pc:sldChg>
      <pc:sldChg chg="add del">
        <pc:chgData name="Ryalls, Kevin" userId="78276239-1571-46af-87a3-206ed2b3e4ec" providerId="ADAL" clId="{381719BA-D414-42DA-8D71-657E29047DBD}" dt="2026-04-02T08:42:05.868" v="688" actId="47"/>
        <pc:sldMkLst>
          <pc:docMk/>
          <pc:sldMk cId="4085163089" sldId="337"/>
        </pc:sldMkLst>
      </pc:sldChg>
      <pc:sldChg chg="add del">
        <pc:chgData name="Ryalls, Kevin" userId="78276239-1571-46af-87a3-206ed2b3e4ec" providerId="ADAL" clId="{381719BA-D414-42DA-8D71-657E29047DBD}" dt="2026-04-02T08:42:07.967" v="691" actId="47"/>
        <pc:sldMkLst>
          <pc:docMk/>
          <pc:sldMk cId="682841010" sldId="33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B411A-DFB2-CBF6-BA0E-CA03ED58A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461AF-F62B-4A22-2611-42E028CF5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D0DE6-D196-FA0F-CF3D-83A39420D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520CF-792A-62AE-E8C1-3357935D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B5512-EC01-E0FF-5DBB-26C32948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639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FDE0-432B-B0DE-5FD5-000A4145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1F582-3D9B-17A0-6562-87F008A38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5AB3B-3813-35C1-E3C2-9CDABF34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86172-B961-5C4A-C087-DF4B6956E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673BA-813F-BCB1-DBEF-EBAF5AA24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172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8076F-1689-C8FA-425A-DC3AFFCC0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3821E-7C4E-3F6E-DAEB-90B3438C9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BAF39-8540-6995-B36C-6A690D3C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E4AC0-856E-7BD5-DEC6-B1451FF6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4867C-4B09-75FE-A8E1-86D4EC44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44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5D811-E8AB-4BC5-0754-2899AFCCF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5D176-30C8-F8BC-7072-F9FE87E46B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9624D-D6E1-93A3-DE35-E5C567A3B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E98A8-4857-593D-FA96-ABBF4CA53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2729A-82DD-ED9B-F578-6DD046B2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8A6EAD-063F-19E2-7571-FA9160814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242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D134-7395-A156-B520-A05CD7688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795C3-9CED-80A3-A4DD-DEB7C9B08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A3948-B5DA-9FAE-3E94-91630B48E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9CE3E4-E102-27D4-D59F-71EE1CC22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0DA85A-DF08-8721-3E9E-57B7C7352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573ADF-5BD4-2B3C-B565-DABB5E67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C4BCF3-3ED3-F43A-363D-BE872409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E6A07D-7D16-434B-4109-EB929EF0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2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D1905-0EF2-DC80-00CB-06E29FA2A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83E79F-6ED3-7CBA-FDEB-C71C3767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8D9C3-76FB-0092-F495-B8BC21653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BB12E2-E900-46FF-8B71-A085C5C2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736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CC0F3A-5657-5FAE-292A-E62FA9723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AF0EC9-FACA-3DC4-257B-BE4A2368E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E22F5-11E9-6593-7170-2CCB7353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02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3DE3C-97AA-B7E2-573B-54922DA4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61213-DF9E-E8C8-8835-C3A132CC6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76463-DB2E-D98F-4013-DB8FB0FA5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D0015-3F6E-E869-D828-248EBDD1E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15013-FB28-BE6B-3B22-AAD45C030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A68CC-603F-A6E9-9E0F-550B43DB2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87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A126-20A3-8A80-33C6-27F263C65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5932A3-9C02-C483-76AC-CC079018B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07915-046A-8950-95C3-500937E1B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65D67F-D32C-BF21-7F36-3484DE945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74DA8-F478-4977-2AB7-EEF85D7F9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8C6AA-3C73-A50A-C672-AE76C79B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69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3194-D147-E927-2FAD-773F48609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25D0D-478B-0EF2-1E7D-28DE7E311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4C7D2-1643-D6C4-CD77-826358267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4156C-724E-DEEB-0A21-2BBF7FD35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EF6E7-EAB0-4957-60C2-EB76519A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109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3305B3-4B93-A9BA-9B41-F8CD84904A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862D4-36E5-F9A0-4DC9-390B4F551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0BD2D-7AB3-949C-7997-BE853446A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59D1C-1B29-E6FA-83F9-E19A750A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D8229-B59B-9606-D72A-FB307F907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24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ECB629-494F-B052-5219-25D67607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1F766-D908-D086-D37E-E77820676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F44AE-59CE-6BBD-DA08-9746D6053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A0C8F3-4C66-4526-B528-C60BA05E9836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F6F2B-83BF-8E22-6C3C-4931D4B9B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8D7A-3D7B-6679-C8B9-FB121ECE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43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70761-A680-3DF0-3E2B-F829488B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C7E0D-9E6B-5967-20D4-B2794FE84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812D45-4C9F-7528-972B-4CC535BFA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23606C-267D-4242-BFA8-5559E60E0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475B1C-EF12-A232-DD32-063309DA2914}"/>
              </a:ext>
            </a:extLst>
          </p:cNvPr>
          <p:cNvSpPr txBox="1"/>
          <p:nvPr/>
        </p:nvSpPr>
        <p:spPr>
          <a:xfrm>
            <a:off x="1164883" y="290304"/>
            <a:ext cx="871477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Vision:-</a:t>
            </a:r>
          </a:p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Peebles – </a:t>
            </a:r>
          </a:p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where we </a:t>
            </a:r>
          </a:p>
          <a:p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belong,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 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1FD6AB-9750-401F-FA4F-8B491913EED7}"/>
              </a:ext>
            </a:extLst>
          </p:cNvPr>
          <p:cNvSpPr txBox="1"/>
          <p:nvPr/>
        </p:nvSpPr>
        <p:spPr>
          <a:xfrm>
            <a:off x="1558443" y="3295020"/>
            <a:ext cx="83212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Foodbank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Aerosols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Exams </a:t>
            </a:r>
          </a:p>
        </p:txBody>
      </p:sp>
    </p:spTree>
    <p:extLst>
      <p:ext uri="{BB962C8B-B14F-4D97-AF65-F5344CB8AC3E}">
        <p14:creationId xmlns:p14="http://schemas.microsoft.com/office/powerpoint/2010/main" val="51858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CEA81-E693-E087-2B8C-8FB32278A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5DE10-9F79-2D90-B24D-8691469C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A25F15-7900-E299-C2CF-4A66A6444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1A771B-3A4D-0517-F5FE-A4E0E630E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4D9958-B42F-EC6F-3696-49BD356636A1}"/>
              </a:ext>
            </a:extLst>
          </p:cNvPr>
          <p:cNvSpPr txBox="1"/>
          <p:nvPr/>
        </p:nvSpPr>
        <p:spPr>
          <a:xfrm>
            <a:off x="1031041" y="339393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values:-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379B6-D100-9C5A-E802-88C9E339A09F}"/>
              </a:ext>
            </a:extLst>
          </p:cNvPr>
          <p:cNvSpPr txBox="1"/>
          <p:nvPr/>
        </p:nvSpPr>
        <p:spPr>
          <a:xfrm>
            <a:off x="1031041" y="215356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883981-AA1A-0E91-6899-DFD60B53649B}"/>
              </a:ext>
            </a:extLst>
          </p:cNvPr>
          <p:cNvSpPr txBox="1"/>
          <p:nvPr/>
        </p:nvSpPr>
        <p:spPr>
          <a:xfrm>
            <a:off x="1031041" y="295540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972F3-DBD1-4405-5623-7DEBD957A2FF}"/>
              </a:ext>
            </a:extLst>
          </p:cNvPr>
          <p:cNvSpPr txBox="1"/>
          <p:nvPr/>
        </p:nvSpPr>
        <p:spPr>
          <a:xfrm>
            <a:off x="1031041" y="1298188"/>
            <a:ext cx="49887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3DC6F2-36F2-F18B-9FF4-09993B999A20}"/>
              </a:ext>
            </a:extLst>
          </p:cNvPr>
          <p:cNvSpPr txBox="1"/>
          <p:nvPr/>
        </p:nvSpPr>
        <p:spPr>
          <a:xfrm>
            <a:off x="6355839" y="2177127"/>
            <a:ext cx="321845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 Days and Peeblesshire Foodbank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7A2580C-53DD-16A3-78E8-9995206EB6EA}"/>
              </a:ext>
            </a:extLst>
          </p:cNvPr>
          <p:cNvSpPr/>
          <p:nvPr/>
        </p:nvSpPr>
        <p:spPr>
          <a:xfrm>
            <a:off x="4502132" y="3121602"/>
            <a:ext cx="1291763" cy="4370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0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EDDC8-152E-7376-191A-35ADDF3E6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EACF0-6256-D306-73DF-1EF143368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C40E8-6A3B-2EF6-1C3A-BA9586D7F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50162B-DCB2-253F-82AE-618699AB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611A4D-F4D7-CD79-262D-42C13D0A0C7B}"/>
              </a:ext>
            </a:extLst>
          </p:cNvPr>
          <p:cNvSpPr txBox="1"/>
          <p:nvPr/>
        </p:nvSpPr>
        <p:spPr>
          <a:xfrm>
            <a:off x="1031041" y="339393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values:-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BAE905-0AB5-FE94-D9ED-C70455DFB382}"/>
              </a:ext>
            </a:extLst>
          </p:cNvPr>
          <p:cNvSpPr txBox="1"/>
          <p:nvPr/>
        </p:nvSpPr>
        <p:spPr>
          <a:xfrm>
            <a:off x="1031041" y="215356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4344B-60F0-927E-7436-89C3BF24F4FB}"/>
              </a:ext>
            </a:extLst>
          </p:cNvPr>
          <p:cNvSpPr txBox="1"/>
          <p:nvPr/>
        </p:nvSpPr>
        <p:spPr>
          <a:xfrm>
            <a:off x="1031041" y="295540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D33C52-E686-6408-D17B-5E51C0197BA9}"/>
              </a:ext>
            </a:extLst>
          </p:cNvPr>
          <p:cNvSpPr txBox="1"/>
          <p:nvPr/>
        </p:nvSpPr>
        <p:spPr>
          <a:xfrm>
            <a:off x="1031041" y="1298188"/>
            <a:ext cx="49887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C35A15-F60B-9EAD-921D-73F895934457}"/>
              </a:ext>
            </a:extLst>
          </p:cNvPr>
          <p:cNvSpPr txBox="1"/>
          <p:nvPr/>
        </p:nvSpPr>
        <p:spPr>
          <a:xfrm>
            <a:off x="6859753" y="1027906"/>
            <a:ext cx="321845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aerosols to protect staff and pupils with asthma.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52AA500-89F7-3D1C-4F9D-A518325BCB24}"/>
              </a:ext>
            </a:extLst>
          </p:cNvPr>
          <p:cNvSpPr/>
          <p:nvPr/>
        </p:nvSpPr>
        <p:spPr>
          <a:xfrm>
            <a:off x="5284800" y="2446073"/>
            <a:ext cx="1291763" cy="4370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4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2386A-A2A0-861D-B65F-68748F334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2A36A-409E-5613-78DA-10EFA7B75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6CBF55-86A2-374F-6413-3719C3B6B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4300616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F1F58E-BA18-A073-6971-F716C69DC3B6}"/>
              </a:ext>
            </a:extLst>
          </p:cNvPr>
          <p:cNvSpPr txBox="1"/>
          <p:nvPr/>
        </p:nvSpPr>
        <p:spPr>
          <a:xfrm>
            <a:off x="1194801" y="636207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4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9E7D37-F391-A556-1627-4FA570C02B8A}"/>
              </a:ext>
            </a:extLst>
          </p:cNvPr>
          <p:cNvSpPr txBox="1"/>
          <p:nvPr/>
        </p:nvSpPr>
        <p:spPr>
          <a:xfrm>
            <a:off x="279692" y="365125"/>
            <a:ext cx="1221194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Aerosols</a:t>
            </a:r>
          </a:p>
          <a:p>
            <a:endParaRPr lang="en-GB" sz="4400" b="1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</a:rPr>
              <a:t>Aerosols put people with asthma at risk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</a:rPr>
              <a:t>Do not use at all in the main building, or in the PE building.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</a:rPr>
              <a:t>Do not use in the changing village.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</a:rPr>
              <a:t>The only place they can be used is in the PE changing rooms. </a:t>
            </a:r>
          </a:p>
        </p:txBody>
      </p:sp>
    </p:spTree>
    <p:extLst>
      <p:ext uri="{BB962C8B-B14F-4D97-AF65-F5344CB8AC3E}">
        <p14:creationId xmlns:p14="http://schemas.microsoft.com/office/powerpoint/2010/main" val="154841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C2286-B49C-7A01-004C-BF51C4F2A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C4D4-33B6-007F-FB7A-55CFE8806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620784-8209-FBF1-FDC7-FEA73D05B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34C987-A9FD-0592-38B3-E8FE9D032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F3F1D2-C8A2-98A9-4541-4707330B0157}"/>
              </a:ext>
            </a:extLst>
          </p:cNvPr>
          <p:cNvSpPr txBox="1"/>
          <p:nvPr/>
        </p:nvSpPr>
        <p:spPr>
          <a:xfrm>
            <a:off x="1031041" y="339393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values:-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12E572-AB0A-EC38-8746-6B6D07FAC610}"/>
              </a:ext>
            </a:extLst>
          </p:cNvPr>
          <p:cNvSpPr txBox="1"/>
          <p:nvPr/>
        </p:nvSpPr>
        <p:spPr>
          <a:xfrm>
            <a:off x="1031041" y="215356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1A651A-95B6-500F-8694-6C122B986E6C}"/>
              </a:ext>
            </a:extLst>
          </p:cNvPr>
          <p:cNvSpPr txBox="1"/>
          <p:nvPr/>
        </p:nvSpPr>
        <p:spPr>
          <a:xfrm>
            <a:off x="1031041" y="295540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EB642E-775C-2698-B96E-E8050D137907}"/>
              </a:ext>
            </a:extLst>
          </p:cNvPr>
          <p:cNvSpPr txBox="1"/>
          <p:nvPr/>
        </p:nvSpPr>
        <p:spPr>
          <a:xfrm>
            <a:off x="1031041" y="1298188"/>
            <a:ext cx="49887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09A690-CC3C-5631-6BDE-E9D23AC2557F}"/>
              </a:ext>
            </a:extLst>
          </p:cNvPr>
          <p:cNvSpPr txBox="1"/>
          <p:nvPr/>
        </p:nvSpPr>
        <p:spPr>
          <a:xfrm>
            <a:off x="6285999" y="2873895"/>
            <a:ext cx="42954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 time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0A250BC-9B32-E9A2-86EB-D77681355CE9}"/>
              </a:ext>
            </a:extLst>
          </p:cNvPr>
          <p:cNvSpPr/>
          <p:nvPr/>
        </p:nvSpPr>
        <p:spPr>
          <a:xfrm>
            <a:off x="4614240" y="3083291"/>
            <a:ext cx="1291763" cy="4370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11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9A9D-E39C-FB46-AC6E-2034BAD82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BFC57-EB12-5507-9B92-8C0A58353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EFACC4-997C-37DB-7B66-514D539CD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4300616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6EC867-12B6-E5B1-9595-4A02BD425EAE}"/>
              </a:ext>
            </a:extLst>
          </p:cNvPr>
          <p:cNvSpPr txBox="1"/>
          <p:nvPr/>
        </p:nvSpPr>
        <p:spPr>
          <a:xfrm>
            <a:off x="1194801" y="636207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4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3B8F35-FA4B-7D67-2D1A-0C1B6504B656}"/>
              </a:ext>
            </a:extLst>
          </p:cNvPr>
          <p:cNvSpPr txBox="1"/>
          <p:nvPr/>
        </p:nvSpPr>
        <p:spPr>
          <a:xfrm>
            <a:off x="279692" y="365125"/>
            <a:ext cx="1221194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</a:rPr>
              <a:t>Qualifications Scotland (formerly SQA) exams run from 21</a:t>
            </a:r>
            <a:r>
              <a:rPr lang="en-GB" sz="3200" b="1" baseline="30000" dirty="0">
                <a:solidFill>
                  <a:srgbClr val="002060"/>
                </a:solidFill>
              </a:rPr>
              <a:t>st</a:t>
            </a:r>
            <a:r>
              <a:rPr lang="en-GB" sz="3200" b="1" dirty="0">
                <a:solidFill>
                  <a:srgbClr val="002060"/>
                </a:solidFill>
              </a:rPr>
              <a:t> April to Friday 29</a:t>
            </a:r>
            <a:r>
              <a:rPr lang="en-GB" sz="3200" b="1" baseline="30000" dirty="0">
                <a:solidFill>
                  <a:srgbClr val="002060"/>
                </a:solidFill>
              </a:rPr>
              <a:t>th</a:t>
            </a:r>
            <a:r>
              <a:rPr lang="en-GB" sz="3200" b="1" dirty="0">
                <a:solidFill>
                  <a:srgbClr val="002060"/>
                </a:solidFill>
              </a:rPr>
              <a:t>  May</a:t>
            </a:r>
          </a:p>
          <a:p>
            <a:endParaRPr lang="en-GB" sz="3200" b="1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We need to keep the school calm and quiet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Most exams take place in Drama and in BCT but they can be in many different places across the ground and first floors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Exam times do not follow periods time </a:t>
            </a:r>
            <a:r>
              <a:rPr lang="en-GB" sz="3200" dirty="0" err="1">
                <a:solidFill>
                  <a:srgbClr val="002060"/>
                </a:solidFill>
              </a:rPr>
              <a:t>eg</a:t>
            </a:r>
            <a:r>
              <a:rPr lang="en-GB" sz="3200" dirty="0">
                <a:solidFill>
                  <a:srgbClr val="002060"/>
                </a:solidFill>
              </a:rPr>
              <a:t> exams can start at lunch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S1-3 did well during the prelims – do the same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When you see exam boards – avoid these areas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S1-3 stay downstairs at break and lunch in exam leave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S4-6 use library area or stick to plans organised by staff</a:t>
            </a:r>
          </a:p>
        </p:txBody>
      </p:sp>
    </p:spTree>
    <p:extLst>
      <p:ext uri="{BB962C8B-B14F-4D97-AF65-F5344CB8AC3E}">
        <p14:creationId xmlns:p14="http://schemas.microsoft.com/office/powerpoint/2010/main" val="408516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7CE9E-BAA0-372B-FC99-B5FA8670C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55FC1-0388-1FE4-E1A3-4F43195C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F14CE0F-0275-2BE6-6700-A9BC734EB6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5E422C-EB99-40A2-4AD0-FDB8F5688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275E21-E121-D7B1-8CB2-EACDCFB9F2E9}"/>
              </a:ext>
            </a:extLst>
          </p:cNvPr>
          <p:cNvSpPr txBox="1"/>
          <p:nvPr/>
        </p:nvSpPr>
        <p:spPr>
          <a:xfrm>
            <a:off x="1164883" y="290304"/>
            <a:ext cx="871477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Vision:-</a:t>
            </a:r>
          </a:p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Peebles – </a:t>
            </a:r>
          </a:p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where we </a:t>
            </a:r>
          </a:p>
          <a:p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belong,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 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CA3424-D7E4-9DA9-8FB8-83B576E9605B}"/>
              </a:ext>
            </a:extLst>
          </p:cNvPr>
          <p:cNvSpPr txBox="1"/>
          <p:nvPr/>
        </p:nvSpPr>
        <p:spPr>
          <a:xfrm>
            <a:off x="1558443" y="3295020"/>
            <a:ext cx="83212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Foodbank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Aerosols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Exams </a:t>
            </a:r>
          </a:p>
        </p:txBody>
      </p:sp>
    </p:spTree>
    <p:extLst>
      <p:ext uri="{BB962C8B-B14F-4D97-AF65-F5344CB8AC3E}">
        <p14:creationId xmlns:p14="http://schemas.microsoft.com/office/powerpoint/2010/main" val="1805809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226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Ryalls, Kevin</dc:creator>
  <cp:lastModifiedBy>Ryalls, Kevin</cp:lastModifiedBy>
  <cp:revision>4</cp:revision>
  <dcterms:created xsi:type="dcterms:W3CDTF">2026-03-11T10:58:04Z</dcterms:created>
  <dcterms:modified xsi:type="dcterms:W3CDTF">2026-04-02T08:42:21Z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2026-03-11T10:58:05Z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df69725e-8c87-4347-a9e3-9b16bc3712d9</vt:lpwstr>
  </property>
  <property fmtid="{D5CDD505-2E9C-101B-9397-08002B2CF9AE}" pid="8" name="MSIP_Label_9fedad31-c0c2-44e8-b26c-75143ee7ed65_ContentBits">
    <vt:lpwstr>0</vt:lpwstr>
  </property>
  <property fmtid="{D5CDD505-2E9C-101B-9397-08002B2CF9AE}" pid="9" name="MSIP_Label_9fedad31-c0c2-44e8-b26c-75143ee7ed65_Tag">
    <vt:lpwstr>10, 3, 0, 1</vt:lpwstr>
  </property>
</Properties>
</file>