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17" r:id="rId3"/>
    <p:sldId id="335" r:id="rId4"/>
    <p:sldId id="333" r:id="rId5"/>
    <p:sldId id="334" r:id="rId6"/>
    <p:sldId id="336" r:id="rId7"/>
    <p:sldId id="32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3156E8-9BAB-40ED-BDB1-5C51E701D405}" v="157" dt="2026-03-26T09:34:36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modSld">
      <pc:chgData name="Ryalls, Kevin" userId="78276239-1571-46af-87a3-206ed2b3e4ec" providerId="ADAL" clId="{381719BA-D414-42DA-8D71-657E29047DBD}" dt="2026-03-26T09:34:36.815" v="174"/>
      <pc:docMkLst>
        <pc:docMk/>
      </pc:docMkLst>
      <pc:sldChg chg="modSp mod">
        <pc:chgData name="Ryalls, Kevin" userId="78276239-1571-46af-87a3-206ed2b3e4ec" providerId="ADAL" clId="{381719BA-D414-42DA-8D71-657E29047DBD}" dt="2026-03-25T14:50:54.544" v="81" actId="1076"/>
        <pc:sldMkLst>
          <pc:docMk/>
          <pc:sldMk cId="1534007933" sldId="317"/>
        </pc:sldMkLst>
        <pc:spChg chg="mod">
          <ac:chgData name="Ryalls, Kevin" userId="78276239-1571-46af-87a3-206ed2b3e4ec" providerId="ADAL" clId="{381719BA-D414-42DA-8D71-657E29047DBD}" dt="2026-03-25T14:50:54.544" v="81" actId="1076"/>
          <ac:spMkLst>
            <pc:docMk/>
            <pc:sldMk cId="1534007933" sldId="317"/>
            <ac:spMk id="13" creationId="{FC3DC6F2-36F2-F18B-9FF4-09993B999A20}"/>
          </ac:spMkLst>
        </pc:spChg>
      </pc:sldChg>
      <pc:sldChg chg="modSp">
        <pc:chgData name="Ryalls, Kevin" userId="78276239-1571-46af-87a3-206ed2b3e4ec" providerId="ADAL" clId="{381719BA-D414-42DA-8D71-657E29047DBD}" dt="2026-03-25T16:08:07.280" v="82" actId="113"/>
        <pc:sldMkLst>
          <pc:docMk/>
          <pc:sldMk cId="2662237744" sldId="327"/>
        </pc:sldMkLst>
        <pc:spChg chg="mod">
          <ac:chgData name="Ryalls, Kevin" userId="78276239-1571-46af-87a3-206ed2b3e4ec" providerId="ADAL" clId="{381719BA-D414-42DA-8D71-657E29047DBD}" dt="2026-03-25T16:08:07.280" v="82" actId="113"/>
          <ac:spMkLst>
            <pc:docMk/>
            <pc:sldMk cId="2662237744" sldId="327"/>
            <ac:spMk id="8" creationId="{8ECF091C-35B1-1E09-F866-E359308D88A8}"/>
          </ac:spMkLst>
        </pc:spChg>
      </pc:sldChg>
      <pc:sldChg chg="modSp mod">
        <pc:chgData name="Ryalls, Kevin" userId="78276239-1571-46af-87a3-206ed2b3e4ec" providerId="ADAL" clId="{381719BA-D414-42DA-8D71-657E29047DBD}" dt="2026-03-26T09:34:36.815" v="174"/>
        <pc:sldMkLst>
          <pc:docMk/>
          <pc:sldMk cId="4162702518" sldId="335"/>
        </pc:sldMkLst>
        <pc:spChg chg="mod">
          <ac:chgData name="Ryalls, Kevin" userId="78276239-1571-46af-87a3-206ed2b3e4ec" providerId="ADAL" clId="{381719BA-D414-42DA-8D71-657E29047DBD}" dt="2026-03-26T09:34:36.815" v="174"/>
          <ac:spMkLst>
            <pc:docMk/>
            <pc:sldMk cId="4162702518" sldId="335"/>
            <ac:spMk id="12" creationId="{5AA0DD6B-CAE6-CDBB-E10D-FEF65855459F}"/>
          </ac:spMkLst>
        </pc:spChg>
      </pc:sldChg>
      <pc:sldChg chg="modSp mod">
        <pc:chgData name="Ryalls, Kevin" userId="78276239-1571-46af-87a3-206ed2b3e4ec" providerId="ADAL" clId="{381719BA-D414-42DA-8D71-657E29047DBD}" dt="2026-03-25T16:10:38.705" v="164" actId="1076"/>
        <pc:sldMkLst>
          <pc:docMk/>
          <pc:sldMk cId="3928718142" sldId="336"/>
        </pc:sldMkLst>
        <pc:spChg chg="mod">
          <ac:chgData name="Ryalls, Kevin" userId="78276239-1571-46af-87a3-206ed2b3e4ec" providerId="ADAL" clId="{381719BA-D414-42DA-8D71-657E29047DBD}" dt="2026-03-25T16:10:38.705" v="164" actId="1076"/>
          <ac:spMkLst>
            <pc:docMk/>
            <pc:sldMk cId="3928718142" sldId="336"/>
            <ac:spMk id="10" creationId="{8371A4CC-731B-C542-1B59-81CF77DAD72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411A-DFB2-CBF6-BA0E-CA03ED58A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461AF-F62B-4A22-2611-42E028CF5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D0DE6-D196-FA0F-CF3D-83A39420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520CF-792A-62AE-E8C1-3357935D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B5512-EC01-E0FF-5DBB-26C32948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3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FDE0-432B-B0DE-5FD5-000A4145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1F582-3D9B-17A0-6562-87F008A38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5AB3B-3813-35C1-E3C2-9CDABF34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86172-B961-5C4A-C087-DF4B6956E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673BA-813F-BCB1-DBEF-EBAF5AA24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172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8076F-1689-C8FA-425A-DC3AFFCC0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3821E-7C4E-3F6E-DAEB-90B3438C9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AF39-8540-6995-B36C-6A690D3C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E4AC0-856E-7BD5-DEC6-B1451FF6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4867C-4B09-75FE-A8E1-86D4EC44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4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D811-E8AB-4BC5-0754-2899AFCC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D176-30C8-F8BC-7072-F9FE87E46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9624D-D6E1-93A3-DE35-E5C567A3B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E98A8-4857-593D-FA96-ABBF4CA5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2729A-82DD-ED9B-F578-6DD046B2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A6EAD-063F-19E2-7571-FA916081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24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D134-7395-A156-B520-A05CD768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795C3-9CED-80A3-A4DD-DEB7C9B08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A3948-B5DA-9FAE-3E94-91630B48E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CE3E4-E102-27D4-D59F-71EE1CC22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DA85A-DF08-8721-3E9E-57B7C7352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573ADF-5BD4-2B3C-B565-DABB5E67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C4BCF3-3ED3-F43A-363D-BE872409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E6A07D-7D16-434B-4109-EB929EF0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2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1905-0EF2-DC80-00CB-06E29FA2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83E79F-6ED3-7CBA-FDEB-C71C3767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8D9C3-76FB-0092-F495-B8BC21653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B12E2-E900-46FF-8B71-A085C5C2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73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C0F3A-5657-5FAE-292A-E62FA972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F0EC9-FACA-3DC4-257B-BE4A2368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E22F5-11E9-6593-7170-2CCB7353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0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DE3C-97AA-B7E2-573B-54922DA4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61213-DF9E-E8C8-8835-C3A132CC6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76463-DB2E-D98F-4013-DB8FB0FA5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D0015-3F6E-E869-D828-248EBDD1E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15013-FB28-BE6B-3B22-AAD45C030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A68CC-603F-A6E9-9E0F-550B43DB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A126-20A3-8A80-33C6-27F263C65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932A3-9C02-C483-76AC-CC079018B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07915-046A-8950-95C3-500937E1B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5D67F-D32C-BF21-7F36-3484DE945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74DA8-F478-4977-2AB7-EEF85D7F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8C6AA-3C73-A50A-C672-AE76C79B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69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3194-D147-E927-2FAD-773F4860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25D0D-478B-0EF2-1E7D-28DE7E311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C7D2-1643-D6C4-CD77-82635826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4156C-724E-DEEB-0A21-2BBF7FD35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EF6E7-EAB0-4957-60C2-EB76519A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0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3305B3-4B93-A9BA-9B41-F8CD84904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862D4-36E5-F9A0-4DC9-390B4F551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0BD2D-7AB3-949C-7997-BE853446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59D1C-1B29-E6FA-83F9-E19A750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8229-B59B-9606-D72A-FB307F90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24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ECB629-494F-B052-5219-25D67607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1F766-D908-D086-D37E-E77820676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F44AE-59CE-6BBD-DA08-9746D6053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0C8F3-4C66-4526-B528-C60BA05E983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F6F2B-83BF-8E22-6C3C-4931D4B9B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8D7A-3D7B-6679-C8B9-FB121ECE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0E7D6-FC19-4999-A5BE-59358D376F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43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70761-A680-3DF0-3E2B-F829488B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C7E0D-9E6B-5967-20D4-B2794FE84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812D45-4C9F-7528-972B-4CC535BFA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23606C-267D-4242-BFA8-5559E60E0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475B1C-EF12-A232-DD32-063309DA2914}"/>
              </a:ext>
            </a:extLst>
          </p:cNvPr>
          <p:cNvSpPr txBox="1"/>
          <p:nvPr/>
        </p:nvSpPr>
        <p:spPr>
          <a:xfrm>
            <a:off x="1164883" y="290304"/>
            <a:ext cx="87147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Vision:-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Peebles – </a:t>
            </a:r>
          </a:p>
          <a:p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where we </a:t>
            </a:r>
          </a:p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belong,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 </a:t>
            </a:r>
            <a:r>
              <a:rPr lang="en-GB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1FD6AB-9750-401F-FA4F-8B491913EED7}"/>
              </a:ext>
            </a:extLst>
          </p:cNvPr>
          <p:cNvSpPr txBox="1"/>
          <p:nvPr/>
        </p:nvSpPr>
        <p:spPr>
          <a:xfrm>
            <a:off x="1558443" y="3295020"/>
            <a:ext cx="83212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51858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EA81-E693-E087-2B8C-8FB32278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DE10-9F79-2D90-B24D-8691469C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A25F15-7900-E299-C2CF-4A66A6444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1A771B-3A4D-0517-F5FE-A4E0E630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4D9958-B42F-EC6F-3696-49BD356636A1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379B6-D100-9C5A-E802-88C9E339A09F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83981-AA1A-0E91-6899-DFD60B53649B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972F3-DBD1-4405-5623-7DEBD957A2FF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DC6F2-36F2-F18B-9FF4-09993B999A20}"/>
              </a:ext>
            </a:extLst>
          </p:cNvPr>
          <p:cNvSpPr txBox="1"/>
          <p:nvPr/>
        </p:nvSpPr>
        <p:spPr>
          <a:xfrm>
            <a:off x="6850842" y="1941317"/>
            <a:ext cx="32184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S1 pupil visiting PHS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7A2580C-53DD-16A3-78E8-9995206EB6EA}"/>
              </a:ext>
            </a:extLst>
          </p:cNvPr>
          <p:cNvSpPr/>
          <p:nvPr/>
        </p:nvSpPr>
        <p:spPr>
          <a:xfrm>
            <a:off x="5284800" y="2446073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80FBA-15F2-D05E-61EA-D9F0C9A8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45E5-B0C5-124C-F35E-7020130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9A2586-B7B2-EC87-06F8-CD7DB60DA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A0DD6B-CAE6-CDBB-E10D-FEF65855459F}"/>
              </a:ext>
            </a:extLst>
          </p:cNvPr>
          <p:cNvSpPr txBox="1"/>
          <p:nvPr/>
        </p:nvSpPr>
        <p:spPr>
          <a:xfrm>
            <a:off x="383495" y="245011"/>
            <a:ext cx="990655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u="sng" dirty="0">
                <a:solidFill>
                  <a:srgbClr val="002060"/>
                </a:solidFill>
              </a:rPr>
              <a:t>Mateusz from </a:t>
            </a:r>
            <a:r>
              <a:rPr lang="en-GB" sz="3600" u="sng" dirty="0" err="1">
                <a:solidFill>
                  <a:srgbClr val="002060"/>
                </a:solidFill>
              </a:rPr>
              <a:t>Halyrude</a:t>
            </a:r>
            <a:r>
              <a:rPr lang="en-GB" sz="3600" u="sng" dirty="0">
                <a:solidFill>
                  <a:srgbClr val="002060"/>
                </a:solidFill>
              </a:rPr>
              <a:t> Primary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M</a:t>
            </a:r>
            <a:r>
              <a:rPr lang="en-GB" sz="3600" u="sng" dirty="0">
                <a:solidFill>
                  <a:srgbClr val="002060"/>
                </a:solidFill>
              </a:rPr>
              <a:t>ateusz</a:t>
            </a:r>
            <a:r>
              <a:rPr lang="en-GB" sz="3600" dirty="0">
                <a:solidFill>
                  <a:srgbClr val="002060"/>
                </a:solidFill>
              </a:rPr>
              <a:t> uses a special wheelchair, buggy or bed to move around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M</a:t>
            </a:r>
            <a:r>
              <a:rPr lang="en-GB" sz="3600" u="sng" dirty="0">
                <a:solidFill>
                  <a:srgbClr val="002060"/>
                </a:solidFill>
              </a:rPr>
              <a:t>ateusz</a:t>
            </a:r>
            <a:r>
              <a:rPr lang="en-GB" sz="3600" dirty="0">
                <a:solidFill>
                  <a:srgbClr val="002060"/>
                </a:solidFill>
              </a:rPr>
              <a:t> has medical tubes to keep him healthy.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M</a:t>
            </a:r>
            <a:r>
              <a:rPr lang="en-GB" sz="3600" u="sng" dirty="0">
                <a:solidFill>
                  <a:srgbClr val="002060"/>
                </a:solidFill>
              </a:rPr>
              <a:t>ateusz</a:t>
            </a:r>
            <a:r>
              <a:rPr lang="en-GB" sz="3600" dirty="0">
                <a:solidFill>
                  <a:srgbClr val="002060"/>
                </a:solidFill>
              </a:rPr>
              <a:t> needs the school to calm and quiet.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Loud noises or sudden movements can make him feel uncomfortable.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We will all </a:t>
            </a:r>
            <a:r>
              <a:rPr lang="en-GB" sz="3600">
                <a:solidFill>
                  <a:srgbClr val="002060"/>
                </a:solidFill>
              </a:rPr>
              <a:t>make M</a:t>
            </a:r>
            <a:r>
              <a:rPr lang="en-GB" sz="3600" u="sng">
                <a:solidFill>
                  <a:srgbClr val="002060"/>
                </a:solidFill>
              </a:rPr>
              <a:t>ateusz</a:t>
            </a:r>
            <a:r>
              <a:rPr lang="en-GB" sz="3600">
                <a:solidFill>
                  <a:srgbClr val="002060"/>
                </a:solidFill>
              </a:rPr>
              <a:t> </a:t>
            </a:r>
            <a:r>
              <a:rPr lang="en-GB" sz="3600" dirty="0">
                <a:solidFill>
                  <a:srgbClr val="002060"/>
                </a:solidFill>
              </a:rPr>
              <a:t>feel welcome.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See the young person first!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Do not treat him differently - be normal and say hello.</a:t>
            </a:r>
          </a:p>
        </p:txBody>
      </p:sp>
    </p:spTree>
    <p:extLst>
      <p:ext uri="{BB962C8B-B14F-4D97-AF65-F5344CB8AC3E}">
        <p14:creationId xmlns:p14="http://schemas.microsoft.com/office/powerpoint/2010/main" val="416270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2C632-6ECF-9549-BDC6-E9A4F431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EA9B8-B93E-19F2-8154-8B72DFEB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C3441D-C659-EA25-129C-CE39AAA41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08B3D2-CFE8-817B-76B3-8F07B94D4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0797DB-657C-3EE8-1F7E-82E839C9BF1A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C2E977-6984-2C40-0CB5-9FAC84AFE44B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40DF5-032D-191D-3490-ED3FC80920B3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EA8DB7-EB46-F3D6-BC7E-EB27FAAAEF7B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F2AEE2-3DB5-12A9-EB93-D2EBA6E5B720}"/>
              </a:ext>
            </a:extLst>
          </p:cNvPr>
          <p:cNvSpPr txBox="1"/>
          <p:nvPr/>
        </p:nvSpPr>
        <p:spPr>
          <a:xfrm>
            <a:off x="6096000" y="2324048"/>
            <a:ext cx="429541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Parliament meeting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535F187-B165-3024-F80A-BD3199157D72}"/>
              </a:ext>
            </a:extLst>
          </p:cNvPr>
          <p:cNvSpPr/>
          <p:nvPr/>
        </p:nvSpPr>
        <p:spPr>
          <a:xfrm>
            <a:off x="4614240" y="3083291"/>
            <a:ext cx="1291763" cy="4370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2386A-A2A0-861D-B65F-68748F33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A36A-409E-5613-78DA-10EFA7B75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6CBF55-86A2-374F-6413-3719C3B6B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4300616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F1F58E-BA18-A073-6971-F716C69DC3B6}"/>
              </a:ext>
            </a:extLst>
          </p:cNvPr>
          <p:cNvSpPr txBox="1"/>
          <p:nvPr/>
        </p:nvSpPr>
        <p:spPr>
          <a:xfrm>
            <a:off x="1194801" y="63620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E7D37-F391-A556-1627-4FA570C02B8A}"/>
              </a:ext>
            </a:extLst>
          </p:cNvPr>
          <p:cNvSpPr txBox="1"/>
          <p:nvPr/>
        </p:nvSpPr>
        <p:spPr>
          <a:xfrm>
            <a:off x="279692" y="365125"/>
            <a:ext cx="1221194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Listening to pupil voice 1</a:t>
            </a:r>
          </a:p>
          <a:p>
            <a:endParaRPr lang="en-GB" sz="36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More </a:t>
            </a:r>
            <a:r>
              <a:rPr lang="en-GB" sz="3600" b="1" dirty="0">
                <a:solidFill>
                  <a:srgbClr val="002060"/>
                </a:solidFill>
              </a:rPr>
              <a:t>gender-neutral toilets </a:t>
            </a:r>
            <a:r>
              <a:rPr lang="en-GB" sz="3600" dirty="0">
                <a:solidFill>
                  <a:srgbClr val="002060"/>
                </a:solidFill>
              </a:rPr>
              <a:t>– boys at the front of the school and girls in canteen next to Art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Fusion App </a:t>
            </a:r>
            <a:r>
              <a:rPr lang="en-GB" sz="3600" dirty="0">
                <a:solidFill>
                  <a:srgbClr val="002060"/>
                </a:solidFill>
              </a:rPr>
              <a:t>does not have allergy info – this has been raised at SBC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New </a:t>
            </a:r>
            <a:r>
              <a:rPr lang="en-GB" sz="3600" b="1" dirty="0">
                <a:solidFill>
                  <a:srgbClr val="002060"/>
                </a:solidFill>
              </a:rPr>
              <a:t>catering unit </a:t>
            </a:r>
            <a:r>
              <a:rPr lang="en-GB" sz="3600" dirty="0">
                <a:solidFill>
                  <a:srgbClr val="002060"/>
                </a:solidFill>
              </a:rPr>
              <a:t>– this is in hand, there was a problem with the till. Catering Team do this.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Heating</a:t>
            </a:r>
            <a:r>
              <a:rPr lang="en-GB" sz="3600" dirty="0">
                <a:solidFill>
                  <a:srgbClr val="002060"/>
                </a:solidFill>
              </a:rPr>
              <a:t> – this has been raised with SBC, we are getting access to control the heating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3E95B-DD12-213A-7B5E-3F0EC7F1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4560-1D16-C86D-176C-BE655EAF9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76AE9B-1D01-2995-6D3C-EDC11C705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4300616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D358BA-9A8B-1CAE-7DB3-D7F904FD2B08}"/>
              </a:ext>
            </a:extLst>
          </p:cNvPr>
          <p:cNvSpPr txBox="1"/>
          <p:nvPr/>
        </p:nvSpPr>
        <p:spPr>
          <a:xfrm>
            <a:off x="1194801" y="636207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71A4CC-731B-C542-1B59-81CF77DAD720}"/>
              </a:ext>
            </a:extLst>
          </p:cNvPr>
          <p:cNvSpPr txBox="1"/>
          <p:nvPr/>
        </p:nvSpPr>
        <p:spPr>
          <a:xfrm>
            <a:off x="159950" y="130629"/>
            <a:ext cx="12173565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Listening to pupil voice 2</a:t>
            </a:r>
          </a:p>
          <a:p>
            <a:endParaRPr lang="en-GB" sz="3600" b="1" dirty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Noticeboards</a:t>
            </a:r>
            <a:r>
              <a:rPr lang="en-GB" sz="3600" dirty="0">
                <a:solidFill>
                  <a:srgbClr val="002060"/>
                </a:solidFill>
              </a:rPr>
              <a:t> – first canteen and library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Screens</a:t>
            </a:r>
            <a:r>
              <a:rPr lang="en-GB" sz="3600" dirty="0">
                <a:solidFill>
                  <a:srgbClr val="002060"/>
                </a:solidFill>
              </a:rPr>
              <a:t> – email Mrs Mooney with a </a:t>
            </a:r>
            <a:r>
              <a:rPr lang="en-GB" sz="3600" dirty="0" err="1">
                <a:solidFill>
                  <a:srgbClr val="002060"/>
                </a:solidFill>
              </a:rPr>
              <a:t>powerpoint</a:t>
            </a:r>
            <a:r>
              <a:rPr lang="en-GB" sz="3600" dirty="0">
                <a:solidFill>
                  <a:srgbClr val="002060"/>
                </a:solidFill>
              </a:rPr>
              <a:t> saved as a jpeg.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Walls </a:t>
            </a:r>
            <a:r>
              <a:rPr lang="en-GB" sz="3600" dirty="0">
                <a:solidFill>
                  <a:srgbClr val="002060"/>
                </a:solidFill>
              </a:rPr>
              <a:t>around the school – staff and Student Parliament reps will decide on S6 photos, Dux board, Hall of Heroes, Values signs, school badges, more noticeboards etc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Height of tools </a:t>
            </a:r>
            <a:r>
              <a:rPr lang="en-GB" sz="3600" dirty="0">
                <a:solidFill>
                  <a:srgbClr val="002060"/>
                </a:solidFill>
              </a:rPr>
              <a:t>in 128 &amp; 131 – this has been raised with SBC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</a:rPr>
              <a:t>Pupil Achievements </a:t>
            </a:r>
            <a:r>
              <a:rPr lang="en-GB" sz="3600" dirty="0">
                <a:solidFill>
                  <a:srgbClr val="002060"/>
                </a:solidFill>
              </a:rPr>
              <a:t>- read my HT Community Update Sway on Fridays!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1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6B390-F541-93E2-425F-C66226B0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8D4B-B333-FBC1-CB10-D70F1BD2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6F56FF-5EC4-FBA4-A1F5-655173154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5E4EEE-4AF1-0625-CBED-1C276024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5268685"/>
            <a:ext cx="1086306" cy="145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3CA86F-0562-6948-216F-43169C344D79}"/>
              </a:ext>
            </a:extLst>
          </p:cNvPr>
          <p:cNvSpPr txBox="1"/>
          <p:nvPr/>
        </p:nvSpPr>
        <p:spPr>
          <a:xfrm>
            <a:off x="1031041" y="339393"/>
            <a:ext cx="87147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values:-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E1F1E-B2B1-A286-CF3C-67FC4CA93909}"/>
              </a:ext>
            </a:extLst>
          </p:cNvPr>
          <p:cNvSpPr txBox="1"/>
          <p:nvPr/>
        </p:nvSpPr>
        <p:spPr>
          <a:xfrm>
            <a:off x="1031041" y="215356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u="sng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kindness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F091C-35B1-1E09-F866-E359308D88A8}"/>
              </a:ext>
            </a:extLst>
          </p:cNvPr>
          <p:cNvSpPr txBox="1"/>
          <p:nvPr/>
        </p:nvSpPr>
        <p:spPr>
          <a:xfrm>
            <a:off x="1031041" y="2955402"/>
            <a:ext cx="6210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u="sng" dirty="0">
                <a:solidFill>
                  <a:srgbClr val="00206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66DDC9-90F4-A6DB-9F39-E805387B699B}"/>
              </a:ext>
            </a:extLst>
          </p:cNvPr>
          <p:cNvSpPr txBox="1"/>
          <p:nvPr/>
        </p:nvSpPr>
        <p:spPr>
          <a:xfrm>
            <a:off x="1031041" y="1298188"/>
            <a:ext cx="49887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hard</a:t>
            </a:r>
          </a:p>
        </p:txBody>
      </p:sp>
    </p:spTree>
    <p:extLst>
      <p:ext uri="{BB962C8B-B14F-4D97-AF65-F5344CB8AC3E}">
        <p14:creationId xmlns:p14="http://schemas.microsoft.com/office/powerpoint/2010/main" val="266223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285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Ryalls, Kevin</dc:creator>
  <cp:lastModifiedBy>Ryalls, Kevin</cp:lastModifiedBy>
  <cp:revision>4</cp:revision>
  <dcterms:created xsi:type="dcterms:W3CDTF">2026-03-11T10:58:04Z</dcterms:created>
  <dcterms:modified xsi:type="dcterms:W3CDTF">2026-03-26T09:34:42Z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2026-03-11T10:58:05Z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df69725e-8c87-4347-a9e3-9b16bc3712d9</vt:lpwstr>
  </property>
  <property fmtid="{D5CDD505-2E9C-101B-9397-08002B2CF9AE}" pid="8" name="MSIP_Label_9fedad31-c0c2-44e8-b26c-75143ee7ed65_ContentBits">
    <vt:lpwstr>0</vt:lpwstr>
  </property>
  <property fmtid="{D5CDD505-2E9C-101B-9397-08002B2CF9AE}" pid="9" name="MSIP_Label_9fedad31-c0c2-44e8-b26c-75143ee7ed65_Tag">
    <vt:lpwstr>10, 3, 0, 1</vt:lpwstr>
  </property>
</Properties>
</file>