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72" r:id="rId5"/>
    <p:sldId id="317" r:id="rId6"/>
    <p:sldId id="325" r:id="rId7"/>
    <p:sldId id="328" r:id="rId8"/>
    <p:sldId id="32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923A79-17D9-44E8-ACD2-8F5D2256BEE2}" v="3" dt="2026-03-11T11:22:18.3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lls, Kevin" userId="78276239-1571-46af-87a3-206ed2b3e4ec" providerId="ADAL" clId="{381719BA-D414-42DA-8D71-657E29047DBD}"/>
    <pc:docChg chg="addSld delSld modSld">
      <pc:chgData name="Ryalls, Kevin" userId="78276239-1571-46af-87a3-206ed2b3e4ec" providerId="ADAL" clId="{381719BA-D414-42DA-8D71-657E29047DBD}" dt="2026-03-11T11:22:59.926" v="7" actId="47"/>
      <pc:docMkLst>
        <pc:docMk/>
      </pc:docMkLst>
      <pc:sldChg chg="modSp mod">
        <pc:chgData name="Ryalls, Kevin" userId="78276239-1571-46af-87a3-206ed2b3e4ec" providerId="ADAL" clId="{381719BA-D414-42DA-8D71-657E29047DBD}" dt="2026-03-11T10:58:41.603" v="0" actId="20577"/>
        <pc:sldMkLst>
          <pc:docMk/>
          <pc:sldMk cId="3680916669" sldId="272"/>
        </pc:sldMkLst>
        <pc:spChg chg="mod">
          <ac:chgData name="Ryalls, Kevin" userId="78276239-1571-46af-87a3-206ed2b3e4ec" providerId="ADAL" clId="{381719BA-D414-42DA-8D71-657E29047DBD}" dt="2026-03-11T10:58:41.603" v="0" actId="20577"/>
          <ac:spMkLst>
            <pc:docMk/>
            <pc:sldMk cId="3680916669" sldId="272"/>
            <ac:spMk id="5" creationId="{D205D56D-B1E4-BCAF-4239-9D445322D86B}"/>
          </ac:spMkLst>
        </pc:spChg>
      </pc:sldChg>
      <pc:sldChg chg="modSp mod">
        <pc:chgData name="Ryalls, Kevin" userId="78276239-1571-46af-87a3-206ed2b3e4ec" providerId="ADAL" clId="{381719BA-D414-42DA-8D71-657E29047DBD}" dt="2026-03-11T11:22:18.331" v="4" actId="114"/>
        <pc:sldMkLst>
          <pc:docMk/>
          <pc:sldMk cId="1534007933" sldId="317"/>
        </pc:sldMkLst>
        <pc:spChg chg="mod">
          <ac:chgData name="Ryalls, Kevin" userId="78276239-1571-46af-87a3-206ed2b3e4ec" providerId="ADAL" clId="{381719BA-D414-42DA-8D71-657E29047DBD}" dt="2026-03-11T11:22:18.331" v="4" actId="114"/>
          <ac:spMkLst>
            <pc:docMk/>
            <pc:sldMk cId="1534007933" sldId="317"/>
            <ac:spMk id="13" creationId="{FC3DC6F2-36F2-F18B-9FF4-09993B999A20}"/>
          </ac:spMkLst>
        </pc:spChg>
      </pc:sldChg>
      <pc:sldChg chg="del">
        <pc:chgData name="Ryalls, Kevin" userId="78276239-1571-46af-87a3-206ed2b3e4ec" providerId="ADAL" clId="{381719BA-D414-42DA-8D71-657E29047DBD}" dt="2026-03-11T11:22:33.931" v="5" actId="47"/>
        <pc:sldMkLst>
          <pc:docMk/>
          <pc:sldMk cId="596563869" sldId="322"/>
        </pc:sldMkLst>
      </pc:sldChg>
      <pc:sldChg chg="add del">
        <pc:chgData name="Ryalls, Kevin" userId="78276239-1571-46af-87a3-206ed2b3e4ec" providerId="ADAL" clId="{381719BA-D414-42DA-8D71-657E29047DBD}" dt="2026-03-11T11:22:59.926" v="7" actId="47"/>
        <pc:sldMkLst>
          <pc:docMk/>
          <pc:sldMk cId="901055049" sldId="3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39AE6-2640-4763-B9CD-DB49BB4089D6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6925C-4FB8-4D78-8DF5-5B7901A10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091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B2431-06F7-53BB-C137-287E1B554F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237AB8-D7D7-CC57-E23A-EE135B50E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F3500-D3A3-3AED-EAD0-7F8C32E7C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0BA14-C803-3AE6-1812-F657C0C7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CB0F5-E1B4-05FD-4240-3D7697A4B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438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00F29-95B1-AE15-5F5D-168B57210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4BBF1-FF5F-569A-B683-2B16D4B8F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0B4E3-C26E-5C87-D5F5-31E565D18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AD7A7-BBA3-41B8-B7B6-B2E105D0A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A6E18-F10C-21BE-6627-52CE8087E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289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90B90-7D99-407B-16A6-57B21D59C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F7FC9-CC85-3E48-7DB3-E7494E0E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72067-41BC-1551-4987-E6697985B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3193E-44E6-EE1C-E4E4-79A1BA659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8D3D8-E8C1-D33D-5795-17531068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70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62420-16AB-556E-BE9B-E0411D595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80CF1-2B32-AD26-BB1D-35FD23854B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66C62A-F3A3-0727-626B-2CD8E08D2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D00456-C549-9E85-27A2-33899D3D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45A197-018C-2C95-F6AC-F37ED022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53A98D-8463-F3BE-0A27-F0F4494C7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584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BC39-FF6D-4D71-9784-132E1F3DD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6DB3F9-2914-BE90-D9E8-A3A5A1DDB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555E7-4CC6-CC0E-F655-A85EBB2D5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50F5D3-205E-138B-5B98-B75959E51A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1C3166-75A0-E77A-1A20-FCF6A14C55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16A4A0-47B1-4E9E-21F2-0AB864B3B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A3E50C-2B7A-853D-B1E4-4BB0DA73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3D2995-418F-A866-A397-CD5EF49D4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306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B2A64-B09B-5851-465F-1DFCD55F2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467224-F88A-0F0B-B933-18862544F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E5C3B6-41EE-0706-63C0-19C93AD48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C2D27C-7AE6-BC1A-F5DD-003EBEA61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952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65AF0C-93E8-CEFA-96C4-017680166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7574F3-E844-DB17-2AC8-B5AD860E4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31C24-0BCD-BC8D-8363-67C7521E2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1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AF8B-8547-12C7-378B-76488E307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3C290-5415-ACD6-D9AC-944B8D2D5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126BE-8152-0120-2FC1-4021A98116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4541C-8AAD-BED1-EBE1-FD507BC3C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714434-B051-5BB7-929B-09B1A871F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68AEE0-3819-555F-DC32-19CA06C29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021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DA1DD-FE4D-A665-1AEC-275832EEB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7CBEBC-E210-5722-C262-BD27B04A94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E0CBA-D469-094B-E3F5-9E04D00EC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7B1563-5726-CE1F-F3D3-0F2CBF79A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0A4EC-F557-378D-5013-93005B3CD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68678-AA35-E6A0-0CA7-EC2AFA801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85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EA72D-09FE-0B6B-004B-8BCE616B0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919B0-E8D3-1D3A-DE96-A9CF29B2AC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0202E-CDAA-2559-47B8-98829B2C1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AF252-E3D0-C9EF-30C8-26303EEB4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F8CFF-E965-C0C3-ECC8-9F03EB2CA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86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2D2AA4-E7C0-8F39-690C-4B84F62D6A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A60FB3-5DA8-A068-2C4F-3BF1BCE43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884C-3028-D14A-D52E-12E57F1B1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0B1E6-9EB5-8ECC-A3F8-3DC233D96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9B552-A54D-E813-9A2E-7E3C2130D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88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B76777-E2F0-D157-6D5A-E0DD725FD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E48FF0-4BB1-40AA-B777-E4AC6D88D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B3157-8560-4844-10F0-56F623109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B6223C-AADB-4E46-BB90-52AC77C26065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99AF4-7187-C873-44A1-B8D4FE7969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D1D33B-40F3-70A2-6195-1A023A334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21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BECC6A-C42F-89F0-DC0B-71B51BFEA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05D56D-B1E4-BCAF-4239-9D445322D86B}"/>
              </a:ext>
            </a:extLst>
          </p:cNvPr>
          <p:cNvSpPr txBox="1"/>
          <p:nvPr/>
        </p:nvSpPr>
        <p:spPr>
          <a:xfrm>
            <a:off x="1633683" y="1105593"/>
            <a:ext cx="854463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class assembly 11.3.26</a:t>
            </a:r>
          </a:p>
          <a:p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Agenda-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Health and Safety</a:t>
            </a:r>
          </a:p>
        </p:txBody>
      </p:sp>
    </p:spTree>
    <p:extLst>
      <p:ext uri="{BB962C8B-B14F-4D97-AF65-F5344CB8AC3E}">
        <p14:creationId xmlns:p14="http://schemas.microsoft.com/office/powerpoint/2010/main" val="3680916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CEA81-E693-E087-2B8C-8FB32278A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5DE10-9F79-2D90-B24D-8691469C4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1A25F15-7900-E299-C2CF-4A66A6444E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1A771B-3A4D-0517-F5FE-A4E0E630E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4D9958-B42F-EC6F-3696-49BD356636A1}"/>
              </a:ext>
            </a:extLst>
          </p:cNvPr>
          <p:cNvSpPr txBox="1"/>
          <p:nvPr/>
        </p:nvSpPr>
        <p:spPr>
          <a:xfrm>
            <a:off x="1031041" y="339393"/>
            <a:ext cx="87147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 values:-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2379B6-D100-9C5A-E802-88C9E339A09F}"/>
              </a:ext>
            </a:extLst>
          </p:cNvPr>
          <p:cNvSpPr txBox="1"/>
          <p:nvPr/>
        </p:nvSpPr>
        <p:spPr>
          <a:xfrm>
            <a:off x="1031041" y="2153562"/>
            <a:ext cx="6210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 kindness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883981-AA1A-0E91-6899-DFD60B53649B}"/>
              </a:ext>
            </a:extLst>
          </p:cNvPr>
          <p:cNvSpPr txBox="1"/>
          <p:nvPr/>
        </p:nvSpPr>
        <p:spPr>
          <a:xfrm>
            <a:off x="1031041" y="2955402"/>
            <a:ext cx="6210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2972F3-DBD1-4405-5623-7DEBD957A2FF}"/>
              </a:ext>
            </a:extLst>
          </p:cNvPr>
          <p:cNvSpPr txBox="1"/>
          <p:nvPr/>
        </p:nvSpPr>
        <p:spPr>
          <a:xfrm>
            <a:off x="1031041" y="1298188"/>
            <a:ext cx="49887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hard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3DC6F2-36F2-F18B-9FF4-09993B999A20}"/>
              </a:ext>
            </a:extLst>
          </p:cNvPr>
          <p:cNvSpPr txBox="1"/>
          <p:nvPr/>
        </p:nvSpPr>
        <p:spPr>
          <a:xfrm>
            <a:off x="6019800" y="1790810"/>
            <a:ext cx="429541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Understanding our roles and responsibilities in emergency situations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7A2580C-53DD-16A3-78E8-9995206EB6EA}"/>
              </a:ext>
            </a:extLst>
          </p:cNvPr>
          <p:cNvSpPr/>
          <p:nvPr/>
        </p:nvSpPr>
        <p:spPr>
          <a:xfrm>
            <a:off x="4403830" y="3121602"/>
            <a:ext cx="1291763" cy="4370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00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3" grpId="0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09167-11F8-B0F5-5CE3-02DFA1346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D28C7-2745-2E5A-4402-7A8BBF6BD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3FBE58-8CC7-B36C-FEDA-1B4D8F873D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57FFC7-86ED-0E12-104D-0C02F8137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A7ECC1-BE63-317E-ABBB-D0B318C4F20D}"/>
              </a:ext>
            </a:extLst>
          </p:cNvPr>
          <p:cNvSpPr txBox="1"/>
          <p:nvPr/>
        </p:nvSpPr>
        <p:spPr>
          <a:xfrm>
            <a:off x="1153997" y="449937"/>
            <a:ext cx="87147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4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3F8D28-7E8A-D5BB-E96C-A16A0CED701D}"/>
              </a:ext>
            </a:extLst>
          </p:cNvPr>
          <p:cNvSpPr txBox="1"/>
          <p:nvPr/>
        </p:nvSpPr>
        <p:spPr>
          <a:xfrm>
            <a:off x="838200" y="925141"/>
            <a:ext cx="952175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02060"/>
                </a:solidFill>
              </a:rPr>
              <a:t>Evacuation alarm</a:t>
            </a:r>
          </a:p>
          <a:p>
            <a:endParaRPr lang="en-GB" sz="4000" b="1" dirty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</a:rPr>
              <a:t>Fire Alarm – 2G and then </a:t>
            </a:r>
            <a:r>
              <a:rPr lang="en-GB" sz="4000" b="1" dirty="0">
                <a:solidFill>
                  <a:srgbClr val="002060"/>
                </a:solidFill>
              </a:rPr>
              <a:t>Parish Church </a:t>
            </a:r>
            <a:r>
              <a:rPr lang="en-GB" sz="4000" dirty="0">
                <a:solidFill>
                  <a:srgbClr val="002060"/>
                </a:solidFill>
              </a:rPr>
              <a:t>if we need to evacuate school campus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</a:rPr>
              <a:t>Staff will tell you if we are going to the Church </a:t>
            </a:r>
          </a:p>
        </p:txBody>
      </p:sp>
    </p:spTree>
    <p:extLst>
      <p:ext uri="{BB962C8B-B14F-4D97-AF65-F5344CB8AC3E}">
        <p14:creationId xmlns:p14="http://schemas.microsoft.com/office/powerpoint/2010/main" val="3533115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83FBC-1C28-4B6C-7C0D-3C95A2639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F048A-A571-15AA-9289-39BB24A8A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1DBB483-3E3F-246C-151A-332E4C6BE3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5053F1-5000-8C90-CF53-D496AE514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05BEC16-E129-043B-8FFA-9AA319F1CCD8}"/>
              </a:ext>
            </a:extLst>
          </p:cNvPr>
          <p:cNvSpPr txBox="1"/>
          <p:nvPr/>
        </p:nvSpPr>
        <p:spPr>
          <a:xfrm>
            <a:off x="1153997" y="449937"/>
            <a:ext cx="87147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4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00DDDF-B2BB-AC60-7F21-08010315AB42}"/>
              </a:ext>
            </a:extLst>
          </p:cNvPr>
          <p:cNvSpPr txBox="1"/>
          <p:nvPr/>
        </p:nvSpPr>
        <p:spPr>
          <a:xfrm>
            <a:off x="838200" y="1027906"/>
            <a:ext cx="910027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02060"/>
                </a:solidFill>
              </a:rPr>
              <a:t>Invacuation</a:t>
            </a:r>
          </a:p>
          <a:p>
            <a:endParaRPr lang="en-GB" sz="4000" b="1" dirty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</a:rPr>
              <a:t>If there is a danger outside and we need everyone to come inside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</a:rPr>
              <a:t>If you hear the sound of </a:t>
            </a:r>
            <a:r>
              <a:rPr lang="en-GB" sz="4000" b="1" dirty="0">
                <a:solidFill>
                  <a:srgbClr val="002060"/>
                </a:solidFill>
              </a:rPr>
              <a:t>whistles</a:t>
            </a:r>
            <a:r>
              <a:rPr lang="en-GB" sz="4000" dirty="0">
                <a:solidFill>
                  <a:srgbClr val="002060"/>
                </a:solidFill>
              </a:rPr>
              <a:t>, go inside main building or PE</a:t>
            </a:r>
          </a:p>
        </p:txBody>
      </p:sp>
    </p:spTree>
    <p:extLst>
      <p:ext uri="{BB962C8B-B14F-4D97-AF65-F5344CB8AC3E}">
        <p14:creationId xmlns:p14="http://schemas.microsoft.com/office/powerpoint/2010/main" val="3108626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6F3D5-F444-06C4-9D1F-A42D33F62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8F2BC-574E-27E0-799D-072370ECC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2CF12A9-B3F4-DB2F-0262-9EF791765D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2EC04B-5F85-80BB-5D8E-AAE4553E6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6E9053-B0A0-7D48-7AA2-EB34198132EB}"/>
              </a:ext>
            </a:extLst>
          </p:cNvPr>
          <p:cNvSpPr txBox="1"/>
          <p:nvPr/>
        </p:nvSpPr>
        <p:spPr>
          <a:xfrm>
            <a:off x="1153997" y="449937"/>
            <a:ext cx="87147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4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11A82D-17CB-FDC3-81A8-365A9E7B1CBC}"/>
              </a:ext>
            </a:extLst>
          </p:cNvPr>
          <p:cNvSpPr txBox="1"/>
          <p:nvPr/>
        </p:nvSpPr>
        <p:spPr>
          <a:xfrm>
            <a:off x="838199" y="834657"/>
            <a:ext cx="934012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02060"/>
                </a:solidFill>
              </a:rPr>
              <a:t>Lockdown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</a:rPr>
              <a:t>If there is a danger inside the school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</a:rPr>
              <a:t>If you hear the sound of a </a:t>
            </a:r>
            <a:r>
              <a:rPr lang="en-GB" sz="4000" b="1" dirty="0">
                <a:solidFill>
                  <a:srgbClr val="002060"/>
                </a:solidFill>
              </a:rPr>
              <a:t>siren</a:t>
            </a:r>
            <a:r>
              <a:rPr lang="en-GB" sz="4000" dirty="0">
                <a:solidFill>
                  <a:srgbClr val="002060"/>
                </a:solidFill>
              </a:rPr>
              <a:t>, you should take shelter where you can in the school or you leave the school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</a:rPr>
              <a:t>The instruction is to </a:t>
            </a:r>
            <a:r>
              <a:rPr lang="en-GB" sz="4000" b="1" dirty="0">
                <a:solidFill>
                  <a:srgbClr val="002060"/>
                </a:solidFill>
              </a:rPr>
              <a:t>RUN – HIDE - TELL</a:t>
            </a:r>
          </a:p>
        </p:txBody>
      </p:sp>
    </p:spTree>
    <p:extLst>
      <p:ext uri="{BB962C8B-B14F-4D97-AF65-F5344CB8AC3E}">
        <p14:creationId xmlns:p14="http://schemas.microsoft.com/office/powerpoint/2010/main" val="553891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DB2DE4B4E6154EB782CA03412FC676" ma:contentTypeVersion="13" ma:contentTypeDescription="Create a new document." ma:contentTypeScope="" ma:versionID="2c3ba45397235eb635b809682ed20e77">
  <xsd:schema xmlns:xsd="http://www.w3.org/2001/XMLSchema" xmlns:xs="http://www.w3.org/2001/XMLSchema" xmlns:p="http://schemas.microsoft.com/office/2006/metadata/properties" xmlns:ns2="765baf22-682a-4d0e-874f-0de33dd83d46" xmlns:ns3="7d1ead98-73e9-404e-9dbe-02e7f5d2d725" targetNamespace="http://schemas.microsoft.com/office/2006/metadata/properties" ma:root="true" ma:fieldsID="6d78c47c2990d12c9182d9bd035ba999" ns2:_="" ns3:_="">
    <xsd:import namespace="765baf22-682a-4d0e-874f-0de33dd83d46"/>
    <xsd:import namespace="7d1ead98-73e9-404e-9dbe-02e7f5d2d7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5baf22-682a-4d0e-874f-0de33dd83d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f6298c7-8ea1-4c8f-bb4d-5fe93b8392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1ead98-73e9-404e-9dbe-02e7f5d2d72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0ca7c21-aa77-4024-9929-24a9d357df48}" ma:internalName="TaxCatchAll" ma:showField="CatchAllData" ma:web="7d1ead98-73e9-404e-9dbe-02e7f5d2d7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1ead98-73e9-404e-9dbe-02e7f5d2d725" xsi:nil="true"/>
    <lcf76f155ced4ddcb4097134ff3c332f xmlns="765baf22-682a-4d0e-874f-0de33dd83d4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B408E9A-A320-4C25-9730-2D92470F82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A595A77-6B75-436C-802E-67974DC8F7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5baf22-682a-4d0e-874f-0de33dd83d46"/>
    <ds:schemaRef ds:uri="7d1ead98-73e9-404e-9dbe-02e7f5d2d7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16A6EB3-DE94-45A9-8CAD-4A249F6FED3E}">
  <ds:schemaRefs>
    <ds:schemaRef ds:uri="http://schemas.microsoft.com/office/2006/metadata/properties"/>
    <ds:schemaRef ds:uri="http://schemas.microsoft.com/office/infopath/2007/PartnerControls"/>
    <ds:schemaRef ds:uri="7d1ead98-73e9-404e-9dbe-02e7f5d2d725"/>
    <ds:schemaRef ds:uri="765baf22-682a-4d0e-874f-0de33dd83d4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2075</TotalTime>
  <Words>123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Scottish Borders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Curriculum – Updates and Actions</dc:title>
  <dc:creator>Reid, Alasdair.Gordon</dc:creator>
  <cp:lastModifiedBy>Ryalls, Kevin</cp:lastModifiedBy>
  <cp:revision>13</cp:revision>
  <dcterms:created xsi:type="dcterms:W3CDTF">2024-10-25T14:00:05Z</dcterms:created>
  <dcterms:modified xsi:type="dcterms:W3CDTF">2026-03-11T11:23:05Z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edad31-c0c2-44e8-b26c-75143ee7ed65_Enabled">
    <vt:lpwstr>true</vt:lpwstr>
  </property>
  <property fmtid="{D5CDD505-2E9C-101B-9397-08002B2CF9AE}" pid="3" name="MSIP_Label_9fedad31-c0c2-44e8-b26c-75143ee7ed65_SetDate">
    <vt:lpwstr>2024-10-28T14:58:36Z</vt:lpwstr>
  </property>
  <property fmtid="{D5CDD505-2E9C-101B-9397-08002B2CF9AE}" pid="4" name="MSIP_Label_9fedad31-c0c2-44e8-b26c-75143ee7ed65_Method">
    <vt:lpwstr>Standard</vt:lpwstr>
  </property>
  <property fmtid="{D5CDD505-2E9C-101B-9397-08002B2CF9AE}" pid="5" name="MSIP_Label_9fedad31-c0c2-44e8-b26c-75143ee7ed65_Name">
    <vt:lpwstr>OFFICIAL</vt:lpwstr>
  </property>
  <property fmtid="{D5CDD505-2E9C-101B-9397-08002B2CF9AE}" pid="6" name="MSIP_Label_9fedad31-c0c2-44e8-b26c-75143ee7ed65_SiteId">
    <vt:lpwstr>89ed32a2-9b6b-41db-bb6f-376ec8fcd11d</vt:lpwstr>
  </property>
  <property fmtid="{D5CDD505-2E9C-101B-9397-08002B2CF9AE}" pid="7" name="MSIP_Label_9fedad31-c0c2-44e8-b26c-75143ee7ed65_ActionId">
    <vt:lpwstr>868eb072-3b9b-42d6-a622-9c182b1862f8</vt:lpwstr>
  </property>
  <property fmtid="{D5CDD505-2E9C-101B-9397-08002B2CF9AE}" pid="8" name="MSIP_Label_9fedad31-c0c2-44e8-b26c-75143ee7ed65_ContentBits">
    <vt:lpwstr>0</vt:lpwstr>
  </property>
  <property fmtid="{D5CDD505-2E9C-101B-9397-08002B2CF9AE}" pid="9" name="ContentTypeId">
    <vt:lpwstr>0x010100ACDB2DE4B4E6154EB782CA03412FC676</vt:lpwstr>
  </property>
  <property fmtid="{D5CDD505-2E9C-101B-9397-08002B2CF9AE}" pid="10" name="MediaServiceImageTags">
    <vt:lpwstr/>
  </property>
</Properties>
</file>