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6" r:id="rId4"/>
    <p:sldId id="264" r:id="rId5"/>
    <p:sldId id="261" r:id="rId6"/>
    <p:sldId id="259" r:id="rId7"/>
    <p:sldId id="263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73C1AD-9F37-4C51-B5EA-09D7F39E2D4B}" v="447" dt="2021-10-02T12:02:16.6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yn Futty" userId="573bafa7a08c63a7" providerId="LiveId" clId="{D173C1AD-9F37-4C51-B5EA-09D7F39E2D4B}"/>
    <pc:docChg chg="custSel modSld">
      <pc:chgData name="Carolyn Futty" userId="573bafa7a08c63a7" providerId="LiveId" clId="{D173C1AD-9F37-4C51-B5EA-09D7F39E2D4B}" dt="2021-10-02T12:02:16.642" v="467" actId="20577"/>
      <pc:docMkLst>
        <pc:docMk/>
      </pc:docMkLst>
      <pc:sldChg chg="modSp mod">
        <pc:chgData name="Carolyn Futty" userId="573bafa7a08c63a7" providerId="LiveId" clId="{D173C1AD-9F37-4C51-B5EA-09D7F39E2D4B}" dt="2021-10-02T12:02:16.642" v="467" actId="20577"/>
        <pc:sldMkLst>
          <pc:docMk/>
          <pc:sldMk cId="521255537" sldId="261"/>
        </pc:sldMkLst>
        <pc:spChg chg="mod">
          <ac:chgData name="Carolyn Futty" userId="573bafa7a08c63a7" providerId="LiveId" clId="{D173C1AD-9F37-4C51-B5EA-09D7F39E2D4B}" dt="2021-10-02T12:02:16.642" v="467" actId="20577"/>
          <ac:spMkLst>
            <pc:docMk/>
            <pc:sldMk cId="521255537" sldId="261"/>
            <ac:spMk id="3" creationId="{00000000-0000-0000-0000-000000000000}"/>
          </ac:spMkLst>
        </pc:spChg>
        <pc:picChg chg="mod">
          <ac:chgData name="Carolyn Futty" userId="573bafa7a08c63a7" providerId="LiveId" clId="{D173C1AD-9F37-4C51-B5EA-09D7F39E2D4B}" dt="2021-10-02T12:01:52.538" v="421" actId="1076"/>
          <ac:picMkLst>
            <pc:docMk/>
            <pc:sldMk cId="521255537" sldId="261"/>
            <ac:picMk id="1026" creationId="{00000000-0000-0000-0000-000000000000}"/>
          </ac:picMkLst>
        </pc:picChg>
        <pc:picChg chg="mod">
          <ac:chgData name="Carolyn Futty" userId="573bafa7a08c63a7" providerId="LiveId" clId="{D173C1AD-9F37-4C51-B5EA-09D7F39E2D4B}" dt="2021-10-02T12:01:48.004" v="419" actId="14100"/>
          <ac:picMkLst>
            <pc:docMk/>
            <pc:sldMk cId="521255537" sldId="261"/>
            <ac:picMk id="1027" creationId="{00000000-0000-0000-0000-000000000000}"/>
          </ac:picMkLst>
        </pc:picChg>
        <pc:picChg chg="mod">
          <ac:chgData name="Carolyn Futty" userId="573bafa7a08c63a7" providerId="LiveId" clId="{D173C1AD-9F37-4C51-B5EA-09D7F39E2D4B}" dt="2021-10-02T12:01:56.611" v="423" actId="1076"/>
          <ac:picMkLst>
            <pc:docMk/>
            <pc:sldMk cId="521255537" sldId="261"/>
            <ac:picMk id="1028" creationId="{00000000-0000-0000-0000-000000000000}"/>
          </ac:picMkLst>
        </pc:picChg>
      </pc:sldChg>
      <pc:sldChg chg="modSp mod">
        <pc:chgData name="Carolyn Futty" userId="573bafa7a08c63a7" providerId="LiveId" clId="{D173C1AD-9F37-4C51-B5EA-09D7F39E2D4B}" dt="2021-10-02T11:40:25.559" v="258" actId="27636"/>
        <pc:sldMkLst>
          <pc:docMk/>
          <pc:sldMk cId="3331152033" sldId="262"/>
        </pc:sldMkLst>
        <pc:spChg chg="mod">
          <ac:chgData name="Carolyn Futty" userId="573bafa7a08c63a7" providerId="LiveId" clId="{D173C1AD-9F37-4C51-B5EA-09D7F39E2D4B}" dt="2021-10-02T11:40:25.559" v="258" actId="27636"/>
          <ac:spMkLst>
            <pc:docMk/>
            <pc:sldMk cId="3331152033" sldId="262"/>
            <ac:spMk id="3" creationId="{00000000-0000-0000-0000-000000000000}"/>
          </ac:spMkLst>
        </pc:spChg>
      </pc:sldChg>
      <pc:sldChg chg="modSp">
        <pc:chgData name="Carolyn Futty" userId="573bafa7a08c63a7" providerId="LiveId" clId="{D173C1AD-9F37-4C51-B5EA-09D7F39E2D4B}" dt="2021-10-02T11:40:11.670" v="257" actId="20577"/>
        <pc:sldMkLst>
          <pc:docMk/>
          <pc:sldMk cId="2911517692" sldId="263"/>
        </pc:sldMkLst>
        <pc:spChg chg="mod">
          <ac:chgData name="Carolyn Futty" userId="573bafa7a08c63a7" providerId="LiveId" clId="{D173C1AD-9F37-4C51-B5EA-09D7F39E2D4B}" dt="2021-10-02T11:40:11.670" v="257" actId="20577"/>
          <ac:spMkLst>
            <pc:docMk/>
            <pc:sldMk cId="2911517692" sldId="263"/>
            <ac:spMk id="3" creationId="{00000000-0000-0000-0000-000000000000}"/>
          </ac:spMkLst>
        </pc:spChg>
      </pc:sldChg>
      <pc:sldChg chg="modSp mod modAnim">
        <pc:chgData name="Carolyn Futty" userId="573bafa7a08c63a7" providerId="LiveId" clId="{D173C1AD-9F37-4C51-B5EA-09D7F39E2D4B}" dt="2021-10-02T11:39:40.931" v="255" actId="27636"/>
        <pc:sldMkLst>
          <pc:docMk/>
          <pc:sldMk cId="15938467" sldId="264"/>
        </pc:sldMkLst>
        <pc:spChg chg="mod">
          <ac:chgData name="Carolyn Futty" userId="573bafa7a08c63a7" providerId="LiveId" clId="{D173C1AD-9F37-4C51-B5EA-09D7F39E2D4B}" dt="2021-10-02T11:38:16.326" v="85" actId="1076"/>
          <ac:spMkLst>
            <pc:docMk/>
            <pc:sldMk cId="15938467" sldId="264"/>
            <ac:spMk id="2" creationId="{00000000-0000-0000-0000-000000000000}"/>
          </ac:spMkLst>
        </pc:spChg>
        <pc:spChg chg="mod">
          <ac:chgData name="Carolyn Futty" userId="573bafa7a08c63a7" providerId="LiveId" clId="{D173C1AD-9F37-4C51-B5EA-09D7F39E2D4B}" dt="2021-10-02T11:39:40.931" v="255" actId="27636"/>
          <ac:spMkLst>
            <pc:docMk/>
            <pc:sldMk cId="15938467" sldId="264"/>
            <ac:spMk id="3" creationId="{00000000-0000-0000-0000-000000000000}"/>
          </ac:spMkLst>
        </pc:spChg>
      </pc:sldChg>
      <pc:sldChg chg="modSp mod modAnim">
        <pc:chgData name="Carolyn Futty" userId="573bafa7a08c63a7" providerId="LiveId" clId="{D173C1AD-9F37-4C51-B5EA-09D7F39E2D4B}" dt="2021-10-02T11:33:04.953" v="39" actId="27636"/>
        <pc:sldMkLst>
          <pc:docMk/>
          <pc:sldMk cId="524002705" sldId="265"/>
        </pc:sldMkLst>
        <pc:spChg chg="mod">
          <ac:chgData name="Carolyn Futty" userId="573bafa7a08c63a7" providerId="LiveId" clId="{D173C1AD-9F37-4C51-B5EA-09D7F39E2D4B}" dt="2021-10-02T11:33:04.953" v="39" actId="27636"/>
          <ac:spMkLst>
            <pc:docMk/>
            <pc:sldMk cId="524002705" sldId="265"/>
            <ac:spMk id="3" creationId="{00000000-0000-0000-0000-000000000000}"/>
          </ac:spMkLst>
        </pc:spChg>
      </pc:sldChg>
      <pc:sldChg chg="modSp mod modAnim">
        <pc:chgData name="Carolyn Futty" userId="573bafa7a08c63a7" providerId="LiveId" clId="{D173C1AD-9F37-4C51-B5EA-09D7F39E2D4B}" dt="2021-10-02T11:33:44.130" v="47" actId="20577"/>
        <pc:sldMkLst>
          <pc:docMk/>
          <pc:sldMk cId="3688767484" sldId="266"/>
        </pc:sldMkLst>
        <pc:spChg chg="mod">
          <ac:chgData name="Carolyn Futty" userId="573bafa7a08c63a7" providerId="LiveId" clId="{D173C1AD-9F37-4C51-B5EA-09D7F39E2D4B}" dt="2021-10-02T11:33:44.130" v="47" actId="20577"/>
          <ac:spMkLst>
            <pc:docMk/>
            <pc:sldMk cId="3688767484" sldId="266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6EFDA94-C266-4455-A3BC-B3AB6873EB16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AE7B147-253F-4624-9E1B-F1891C2D4306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FDA94-C266-4455-A3BC-B3AB6873EB16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7B147-253F-4624-9E1B-F1891C2D430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6EFDA94-C266-4455-A3BC-B3AB6873EB16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1AE7B147-253F-4624-9E1B-F1891C2D4306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FDA94-C266-4455-A3BC-B3AB6873EB16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7B147-253F-4624-9E1B-F1891C2D430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FDA94-C266-4455-A3BC-B3AB6873EB16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7B147-253F-4624-9E1B-F1891C2D430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FDA94-C266-4455-A3BC-B3AB6873EB16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7B147-253F-4624-9E1B-F1891C2D430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6EFDA94-C266-4455-A3BC-B3AB6873EB16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7B147-253F-4624-9E1B-F1891C2D430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FDA94-C266-4455-A3BC-B3AB6873EB16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7B147-253F-4624-9E1B-F1891C2D430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FDA94-C266-4455-A3BC-B3AB6873EB16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7B147-253F-4624-9E1B-F1891C2D430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FDA94-C266-4455-A3BC-B3AB6873EB16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7B147-253F-4624-9E1B-F1891C2D430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86EFDA94-C266-4455-A3BC-B3AB6873EB16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AE7B147-253F-4624-9E1B-F1891C2D430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6EFDA94-C266-4455-A3BC-B3AB6873EB16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AE7B147-253F-4624-9E1B-F1891C2D4306}" type="slidenum">
              <a:rPr lang="en-GB" smtClean="0"/>
              <a:t>‹#›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408" y="0"/>
            <a:ext cx="1210404" cy="1124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derstandingstandards.org.uk/Subjects/Administration/national5" TargetMode="External"/><Relationship Id="rId2" Type="http://schemas.openxmlformats.org/officeDocument/2006/relationships/hyperlink" Target="https://www.sqa.org.uk/sqa/47435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carolyn.futty@glow.sch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9752" y="533400"/>
            <a:ext cx="6624736" cy="2868168"/>
          </a:xfrm>
        </p:spPr>
        <p:txBody>
          <a:bodyPr/>
          <a:lstStyle/>
          <a:p>
            <a:r>
              <a:rPr lang="en-GB" dirty="0"/>
              <a:t>National 5/4 Admin &amp; IT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Course Support Information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1547813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691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Content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b="1" dirty="0"/>
              <a:t>Communication in Administration</a:t>
            </a:r>
          </a:p>
          <a:p>
            <a:pPr lvl="1"/>
            <a:r>
              <a:rPr lang="en-GB" sz="2600" dirty="0">
                <a:solidFill>
                  <a:schemeClr val="tx1"/>
                </a:solidFill>
              </a:rPr>
              <a:t>Internet Uses</a:t>
            </a:r>
          </a:p>
          <a:p>
            <a:pPr lvl="1"/>
            <a:r>
              <a:rPr lang="en-GB" sz="2600" dirty="0">
                <a:solidFill>
                  <a:schemeClr val="tx1"/>
                </a:solidFill>
              </a:rPr>
              <a:t>Electronic Mail</a:t>
            </a:r>
          </a:p>
          <a:p>
            <a:pPr lvl="1"/>
            <a:r>
              <a:rPr lang="en-GB" sz="2600" dirty="0">
                <a:solidFill>
                  <a:schemeClr val="tx1"/>
                </a:solidFill>
              </a:rPr>
              <a:t>Electronic Diaries</a:t>
            </a:r>
          </a:p>
          <a:p>
            <a:pPr lvl="1"/>
            <a:r>
              <a:rPr lang="en-GB" sz="2600" dirty="0">
                <a:solidFill>
                  <a:schemeClr val="tx1"/>
                </a:solidFill>
              </a:rPr>
              <a:t>PowerPoint Presentations</a:t>
            </a:r>
          </a:p>
          <a:p>
            <a:pPr lvl="1"/>
            <a:r>
              <a:rPr lang="en-GB" sz="2600" dirty="0">
                <a:solidFill>
                  <a:schemeClr val="tx1"/>
                </a:solidFill>
              </a:rPr>
              <a:t>Desk Top Publishing</a:t>
            </a:r>
          </a:p>
          <a:p>
            <a:pPr lvl="1"/>
            <a:endParaRPr lang="en-GB" dirty="0"/>
          </a:p>
          <a:p>
            <a:r>
              <a:rPr lang="en-GB" sz="2800" b="1" dirty="0"/>
              <a:t>Info Tech Solutions for Administrators</a:t>
            </a:r>
          </a:p>
          <a:p>
            <a:pPr lvl="1"/>
            <a:r>
              <a:rPr lang="en-GB" sz="2600" dirty="0">
                <a:solidFill>
                  <a:schemeClr val="tx1"/>
                </a:solidFill>
              </a:rPr>
              <a:t>Spreadsheets</a:t>
            </a:r>
          </a:p>
          <a:p>
            <a:pPr lvl="1"/>
            <a:r>
              <a:rPr lang="en-GB" sz="2600" dirty="0">
                <a:solidFill>
                  <a:schemeClr val="tx1"/>
                </a:solidFill>
              </a:rPr>
              <a:t>Databases</a:t>
            </a:r>
          </a:p>
          <a:p>
            <a:pPr lvl="1"/>
            <a:r>
              <a:rPr lang="en-GB" sz="2600" dirty="0">
                <a:solidFill>
                  <a:schemeClr val="tx1"/>
                </a:solidFill>
              </a:rPr>
              <a:t>Word Processing</a:t>
            </a:r>
          </a:p>
          <a:p>
            <a:pPr lvl="1"/>
            <a:endParaRPr lang="en-GB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00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Content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427168" cy="4843920"/>
          </a:xfrm>
        </p:spPr>
        <p:txBody>
          <a:bodyPr>
            <a:noAutofit/>
          </a:bodyPr>
          <a:lstStyle/>
          <a:p>
            <a:r>
              <a:rPr lang="en-GB" sz="2800" b="1" dirty="0"/>
              <a:t>Admin Practices</a:t>
            </a:r>
            <a:br>
              <a:rPr lang="en-GB" sz="2800" b="1" dirty="0"/>
            </a:br>
            <a:endParaRPr lang="en-GB" sz="2800" b="1" dirty="0"/>
          </a:p>
          <a:p>
            <a:pPr lvl="1"/>
            <a:r>
              <a:rPr lang="en-GB" sz="2600" dirty="0">
                <a:solidFill>
                  <a:schemeClr val="tx1"/>
                </a:solidFill>
              </a:rPr>
              <a:t>Skills and Duties of Administrators</a:t>
            </a:r>
          </a:p>
          <a:p>
            <a:pPr lvl="1"/>
            <a:r>
              <a:rPr lang="en-GB" sz="2600" dirty="0">
                <a:solidFill>
                  <a:schemeClr val="tx1"/>
                </a:solidFill>
              </a:rPr>
              <a:t>Methods of Electronic Communication</a:t>
            </a:r>
          </a:p>
          <a:p>
            <a:pPr lvl="1"/>
            <a:r>
              <a:rPr lang="en-GB" sz="2600" dirty="0">
                <a:solidFill>
                  <a:schemeClr val="tx1"/>
                </a:solidFill>
              </a:rPr>
              <a:t>Value and Reliability of Internet Sources</a:t>
            </a:r>
          </a:p>
          <a:p>
            <a:pPr lvl="1"/>
            <a:r>
              <a:rPr lang="en-GB" sz="2600" dirty="0">
                <a:solidFill>
                  <a:schemeClr val="tx1"/>
                </a:solidFill>
              </a:rPr>
              <a:t>File Management</a:t>
            </a:r>
          </a:p>
          <a:p>
            <a:pPr lvl="1"/>
            <a:r>
              <a:rPr lang="en-GB" sz="2600" dirty="0">
                <a:solidFill>
                  <a:schemeClr val="tx1"/>
                </a:solidFill>
              </a:rPr>
              <a:t>Customer Service</a:t>
            </a:r>
          </a:p>
          <a:p>
            <a:pPr lvl="1"/>
            <a:r>
              <a:rPr lang="en-GB" sz="2600" dirty="0">
                <a:solidFill>
                  <a:schemeClr val="tx1"/>
                </a:solidFill>
              </a:rPr>
              <a:t>Health and Safety</a:t>
            </a:r>
          </a:p>
          <a:p>
            <a:pPr lvl="1"/>
            <a:r>
              <a:rPr lang="en-GB" sz="2600" dirty="0">
                <a:solidFill>
                  <a:schemeClr val="tx1"/>
                </a:solidFill>
              </a:rPr>
              <a:t>Security of People, Property and Information</a:t>
            </a:r>
          </a:p>
          <a:p>
            <a:pPr lvl="1"/>
            <a:r>
              <a:rPr lang="en-GB" sz="2600" dirty="0">
                <a:solidFill>
                  <a:schemeClr val="tx1"/>
                </a:solidFill>
              </a:rPr>
              <a:t>Corporate Image</a:t>
            </a:r>
          </a:p>
        </p:txBody>
      </p:sp>
    </p:spTree>
    <p:extLst>
      <p:ext uri="{BB962C8B-B14F-4D97-AF65-F5344CB8AC3E}">
        <p14:creationId xmlns:p14="http://schemas.microsoft.com/office/powerpoint/2010/main" val="368876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02264"/>
            <a:ext cx="7239000" cy="626328"/>
          </a:xfrm>
        </p:spPr>
        <p:txBody>
          <a:bodyPr/>
          <a:lstStyle/>
          <a:p>
            <a:r>
              <a:rPr lang="en-GB" dirty="0"/>
              <a:t>Final Assessment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7560840" cy="5616624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800" dirty="0"/>
              <a:t>N5 Practical ICT Assignment – 70/110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</a:rPr>
              <a:t>Assessed over 3 hours – 2 x 90 minute sessions March 2022.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endParaRPr lang="en-GB" sz="2800" b="1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800" dirty="0"/>
              <a:t>N5 Practical ICT Question Paper  - 40/110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</a:rPr>
              <a:t>Assessed in 90 minute paper – 6 May 2022.</a:t>
            </a:r>
            <a:br>
              <a:rPr lang="en-GB" sz="2800" dirty="0">
                <a:solidFill>
                  <a:schemeClr val="tx1"/>
                </a:solidFill>
              </a:rPr>
            </a:br>
            <a:endParaRPr lang="en-GB" sz="2800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800" dirty="0"/>
              <a:t>Theory is assessed in both papers.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GB" sz="28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800" dirty="0"/>
              <a:t>N4 – learners will be continually assessed to overtake performance criteria in the 3 units of study.  No Added Value assignment this year.</a:t>
            </a:r>
          </a:p>
        </p:txBody>
      </p:sp>
    </p:spTree>
    <p:extLst>
      <p:ext uri="{BB962C8B-B14F-4D97-AF65-F5344CB8AC3E}">
        <p14:creationId xmlns:p14="http://schemas.microsoft.com/office/powerpoint/2010/main" val="15938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732696"/>
          </a:xfrm>
        </p:spPr>
        <p:txBody>
          <a:bodyPr/>
          <a:lstStyle/>
          <a:p>
            <a:r>
              <a:rPr lang="en-GB" dirty="0"/>
              <a:t>Out of class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5" y="1124744"/>
            <a:ext cx="5400601" cy="5256584"/>
          </a:xfrm>
        </p:spPr>
        <p:txBody>
          <a:bodyPr>
            <a:normAutofit fontScale="92500"/>
          </a:bodyPr>
          <a:lstStyle/>
          <a:p>
            <a:r>
              <a:rPr lang="en-GB" dirty="0"/>
              <a:t>Course notes for Admin Practices – a paper copy will be issued.</a:t>
            </a:r>
          </a:p>
          <a:p>
            <a:endParaRPr lang="en-GB" dirty="0"/>
          </a:p>
          <a:p>
            <a:r>
              <a:rPr lang="en-GB" dirty="0"/>
              <a:t>Practical activities –uploaded to the BCT Resources tile.  </a:t>
            </a:r>
            <a:r>
              <a:rPr lang="en-GB" i="1" dirty="0"/>
              <a:t>Refer to Teams Assignments to catch up if absent – see support on return as necessary.</a:t>
            </a:r>
            <a:endParaRPr lang="en-GB" dirty="0"/>
          </a:p>
          <a:p>
            <a:endParaRPr lang="en-GB" dirty="0"/>
          </a:p>
          <a:p>
            <a:r>
              <a:rPr lang="en-GB" dirty="0"/>
              <a:t>Homework activities issued and returned through Microsoft Teams / Homework channel.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7" t="25085" r="50732" b="48380"/>
          <a:stretch>
            <a:fillRect/>
          </a:stretch>
        </p:blipFill>
        <p:spPr bwMode="auto">
          <a:xfrm>
            <a:off x="5868144" y="4629748"/>
            <a:ext cx="1723189" cy="1656184"/>
          </a:xfrm>
          <a:prstGeom prst="rect">
            <a:avLst/>
          </a:prstGeom>
          <a:noFill/>
          <a:ln w="952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3" t="45021" r="40652" b="25981"/>
          <a:stretch>
            <a:fillRect/>
          </a:stretch>
        </p:blipFill>
        <p:spPr bwMode="auto">
          <a:xfrm>
            <a:off x="6437044" y="2636913"/>
            <a:ext cx="1591340" cy="1772433"/>
          </a:xfrm>
          <a:prstGeom prst="rect">
            <a:avLst/>
          </a:prstGeom>
          <a:noFill/>
          <a:ln w="952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91" t="25310" r="7559" b="48604"/>
          <a:stretch>
            <a:fillRect/>
          </a:stretch>
        </p:blipFill>
        <p:spPr bwMode="auto">
          <a:xfrm>
            <a:off x="5986612" y="923590"/>
            <a:ext cx="1712636" cy="1555424"/>
          </a:xfrm>
          <a:prstGeom prst="rect">
            <a:avLst/>
          </a:prstGeom>
          <a:noFill/>
          <a:ln w="952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125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39000" cy="1143000"/>
          </a:xfrm>
        </p:spPr>
        <p:txBody>
          <a:bodyPr/>
          <a:lstStyle/>
          <a:p>
            <a:r>
              <a:rPr lang="en-GB" dirty="0"/>
              <a:t>Assessment for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7416824" cy="5328592"/>
          </a:xfrm>
        </p:spPr>
        <p:txBody>
          <a:bodyPr>
            <a:normAutofit/>
          </a:bodyPr>
          <a:lstStyle/>
          <a:p>
            <a:r>
              <a:rPr lang="en-GB" dirty="0">
                <a:hlinkClick r:id="rId2"/>
              </a:rPr>
              <a:t>SQA subject page  </a:t>
            </a:r>
            <a:endParaRPr lang="en-GB" dirty="0"/>
          </a:p>
          <a:p>
            <a:r>
              <a:rPr lang="en-GB" dirty="0">
                <a:hlinkClick r:id="rId3"/>
              </a:rPr>
              <a:t>Understanding Standards </a:t>
            </a:r>
            <a:endParaRPr lang="en-GB" dirty="0"/>
          </a:p>
          <a:p>
            <a:endParaRPr lang="en-GB" dirty="0"/>
          </a:p>
          <a:p>
            <a:r>
              <a:rPr lang="en-GB" dirty="0"/>
              <a:t>Topic assessments to exam standard – with feedback on next steps.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E-communications (Theory and Practical)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Word Processing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Desk Top Publishing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Presentations (PPT)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Spreadsheets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Databases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Admin Practices (Theory)</a:t>
            </a:r>
          </a:p>
        </p:txBody>
      </p:sp>
    </p:spTree>
    <p:extLst>
      <p:ext uri="{BB962C8B-B14F-4D97-AF65-F5344CB8AC3E}">
        <p14:creationId xmlns:p14="http://schemas.microsoft.com/office/powerpoint/2010/main" val="103287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LEARNER INTERVENTIONs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Opportunities to access department at lunch time/after school (open door policy).</a:t>
            </a:r>
          </a:p>
          <a:p>
            <a:endParaRPr lang="en-GB" dirty="0"/>
          </a:p>
          <a:p>
            <a:r>
              <a:rPr lang="en-GB" dirty="0"/>
              <a:t>Direct teacher support – Teams, lunchtimes by arrangements.</a:t>
            </a:r>
          </a:p>
          <a:p>
            <a:endParaRPr lang="en-GB" dirty="0"/>
          </a:p>
          <a:p>
            <a:r>
              <a:rPr lang="en-GB" dirty="0"/>
              <a:t>Written &amp; verbal feedback in class and post assessment.</a:t>
            </a:r>
          </a:p>
          <a:p>
            <a:endParaRPr lang="en-GB" dirty="0"/>
          </a:p>
          <a:p>
            <a:r>
              <a:rPr lang="en-GB" dirty="0"/>
              <a:t>Study support will be offered at lunchtimes or after school at key points in the year.</a:t>
            </a:r>
          </a:p>
        </p:txBody>
      </p:sp>
    </p:spTree>
    <p:extLst>
      <p:ext uri="{BB962C8B-B14F-4D97-AF65-F5344CB8AC3E}">
        <p14:creationId xmlns:p14="http://schemas.microsoft.com/office/powerpoint/2010/main" val="291151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0904"/>
            <a:ext cx="7239000" cy="1143000"/>
          </a:xfrm>
        </p:spPr>
        <p:txBody>
          <a:bodyPr/>
          <a:lstStyle/>
          <a:p>
            <a:r>
              <a:rPr lang="en-GB" dirty="0"/>
              <a:t>How can you help?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7416824" cy="5328592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GB" sz="2800" dirty="0"/>
              <a:t>Encourage students to check Microsoft Teams for homework and revision activities.</a:t>
            </a:r>
          </a:p>
          <a:p>
            <a:pPr>
              <a:spcBef>
                <a:spcPts val="0"/>
              </a:spcBef>
            </a:pPr>
            <a:endParaRPr lang="en-GB" sz="2800" dirty="0"/>
          </a:p>
          <a:p>
            <a:pPr>
              <a:spcBef>
                <a:spcPts val="0"/>
              </a:spcBef>
            </a:pPr>
            <a:r>
              <a:rPr lang="en-GB" sz="2800" dirty="0"/>
              <a:t>Encourage regular consolidation throughout the year using the materials in the BCT Resources tile.</a:t>
            </a:r>
          </a:p>
          <a:p>
            <a:pPr>
              <a:spcBef>
                <a:spcPts val="0"/>
              </a:spcBef>
            </a:pPr>
            <a:endParaRPr lang="en-GB" sz="2800" dirty="0"/>
          </a:p>
          <a:p>
            <a:pPr>
              <a:spcBef>
                <a:spcPts val="0"/>
              </a:spcBef>
            </a:pPr>
            <a:r>
              <a:rPr lang="en-GB" sz="2800" dirty="0"/>
              <a:t>Download Office 365 (free to glow email account).</a:t>
            </a:r>
          </a:p>
          <a:p>
            <a:pPr>
              <a:spcBef>
                <a:spcPts val="0"/>
              </a:spcBef>
            </a:pPr>
            <a:endParaRPr lang="en-GB" sz="2800" dirty="0"/>
          </a:p>
          <a:p>
            <a:pPr>
              <a:spcBef>
                <a:spcPts val="0"/>
              </a:spcBef>
            </a:pPr>
            <a:r>
              <a:rPr lang="en-GB" sz="2800" dirty="0"/>
              <a:t>Contact </a:t>
            </a:r>
            <a:r>
              <a:rPr lang="en-GB" sz="2800" dirty="0">
                <a:hlinkClick r:id="rId2"/>
              </a:rPr>
              <a:t>carolyn.futty@glow.sch.uk</a:t>
            </a:r>
            <a:r>
              <a:rPr lang="en-GB" sz="2800" dirty="0"/>
              <a:t> for further info.</a:t>
            </a:r>
          </a:p>
          <a:p>
            <a:pPr>
              <a:spcBef>
                <a:spcPts val="0"/>
              </a:spcBef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33115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D7C1C5F5CB8A42AF8C4419F0F8B6D2" ma:contentTypeVersion="39" ma:contentTypeDescription="Create a new document." ma:contentTypeScope="" ma:versionID="be410b988c5c86f6ddb0a7cf7a8c7963">
  <xsd:schema xmlns:xsd="http://www.w3.org/2001/XMLSchema" xmlns:xs="http://www.w3.org/2001/XMLSchema" xmlns:p="http://schemas.microsoft.com/office/2006/metadata/properties" xmlns:ns2="759ef179-04c5-4354-8322-8d11da1f0b07" xmlns:ns3="709a639c-a9d8-41db-89c8-26b20871816e" targetNamespace="http://schemas.microsoft.com/office/2006/metadata/properties" ma:root="true" ma:fieldsID="99e55ad98f9d2126d96fd6bb8d0dc463" ns2:_="" ns3:_="">
    <xsd:import namespace="759ef179-04c5-4354-8322-8d11da1f0b07"/>
    <xsd:import namespace="709a639c-a9d8-41db-89c8-26b2087181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Notes" minOccurs="0"/>
                <xsd:element ref="ns2:Comments" minOccurs="0"/>
                <xsd:element ref="ns2:MediaServiceLocation" minOccurs="0"/>
                <xsd:element ref="ns2:MediaServiceObjectDetectorVersions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9ef179-04c5-4354-8322-8d11da1f0b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Notes" ma:index="20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Comments" ma:index="21" nillable="true" ma:displayName="Comments" ma:format="Dropdown" ma:internalName="Comments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NotebookType" ma:index="24" nillable="true" ma:displayName="Notebook Type" ma:internalName="NotebookType">
      <xsd:simpleType>
        <xsd:restriction base="dms:Text"/>
      </xsd:simpleType>
    </xsd:element>
    <xsd:element name="FolderType" ma:index="25" nillable="true" ma:displayName="Folder Type" ma:internalName="FolderType">
      <xsd:simpleType>
        <xsd:restriction base="dms:Text"/>
      </xsd:simpleType>
    </xsd:element>
    <xsd:element name="CultureName" ma:index="26" nillable="true" ma:displayName="Culture Name" ma:internalName="CultureName">
      <xsd:simpleType>
        <xsd:restriction base="dms:Text"/>
      </xsd:simpleType>
    </xsd:element>
    <xsd:element name="AppVersion" ma:index="27" nillable="true" ma:displayName="App Version" ma:internalName="AppVersion">
      <xsd:simpleType>
        <xsd:restriction base="dms:Text"/>
      </xsd:simpleType>
    </xsd:element>
    <xsd:element name="TeamsChannelId" ma:index="28" nillable="true" ma:displayName="Teams Channel Id" ma:internalName="TeamsChannelId">
      <xsd:simpleType>
        <xsd:restriction base="dms:Text"/>
      </xsd:simpleType>
    </xsd:element>
    <xsd:element name="Owner" ma:index="29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30" nillable="true" ma:displayName="Math Settings" ma:internalName="Math_Settings">
      <xsd:simpleType>
        <xsd:restriction base="dms:Text"/>
      </xsd:simpleType>
    </xsd:element>
    <xsd:element name="DefaultSectionNames" ma:index="3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32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6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7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4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4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42" nillable="true" ma:displayName="Is Collaboration Space Locked" ma:internalName="Is_Collaboration_Space_Locked">
      <xsd:simpleType>
        <xsd:restriction base="dms:Boolean"/>
      </xsd:simpleType>
    </xsd:element>
    <xsd:element name="IsNotebookLocked" ma:index="43" nillable="true" ma:displayName="Is Notebook Locked" ma:internalName="IsNotebookLocked">
      <xsd:simpleType>
        <xsd:restriction base="dms:Boolean"/>
      </xsd:simpleType>
    </xsd:element>
    <xsd:element name="Teams_Channel_Section_Location" ma:index="44" nillable="true" ma:displayName="Teams Channel Section Location" ma:internalName="Teams_Channel_Section_Location">
      <xsd:simpleType>
        <xsd:restriction base="dms:Text"/>
      </xsd:simpleType>
    </xsd:element>
    <xsd:element name="MediaServiceSearchProperties" ma:index="4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9a639c-a9d8-41db-89c8-26b20871816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21711f8-0cdd-4124-a7bf-5bce232845e0}" ma:internalName="TaxCatchAll" ma:showField="CatchAllData" ma:web="709a639c-a9d8-41db-89c8-26b2087181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Collaboration_Space_Locked xmlns="759ef179-04c5-4354-8322-8d11da1f0b07" xsi:nil="true"/>
    <lcf76f155ced4ddcb4097134ff3c332f xmlns="759ef179-04c5-4354-8322-8d11da1f0b07">
      <Terms xmlns="http://schemas.microsoft.com/office/infopath/2007/PartnerControls"/>
    </lcf76f155ced4ddcb4097134ff3c332f>
    <TaxCatchAll xmlns="709a639c-a9d8-41db-89c8-26b20871816e" xsi:nil="true"/>
    <CultureName xmlns="759ef179-04c5-4354-8322-8d11da1f0b07" xsi:nil="true"/>
    <Students xmlns="759ef179-04c5-4354-8322-8d11da1f0b07">
      <UserInfo>
        <DisplayName/>
        <AccountId xsi:nil="true"/>
        <AccountType/>
      </UserInfo>
    </Students>
    <Has_Teacher_Only_SectionGroup xmlns="759ef179-04c5-4354-8322-8d11da1f0b07" xsi:nil="true"/>
    <AppVersion xmlns="759ef179-04c5-4354-8322-8d11da1f0b07" xsi:nil="true"/>
    <TeamsChannelId xmlns="759ef179-04c5-4354-8322-8d11da1f0b07" xsi:nil="true"/>
    <IsNotebookLocked xmlns="759ef179-04c5-4354-8322-8d11da1f0b07" xsi:nil="true"/>
    <Comments xmlns="759ef179-04c5-4354-8322-8d11da1f0b07" xsi:nil="true"/>
    <Teachers xmlns="759ef179-04c5-4354-8322-8d11da1f0b07">
      <UserInfo>
        <DisplayName/>
        <AccountId xsi:nil="true"/>
        <AccountType/>
      </UserInfo>
    </Teachers>
    <Self_Registration_Enabled xmlns="759ef179-04c5-4354-8322-8d11da1f0b07" xsi:nil="true"/>
    <Teams_Channel_Section_Location xmlns="759ef179-04c5-4354-8322-8d11da1f0b07" xsi:nil="true"/>
    <NotebookType xmlns="759ef179-04c5-4354-8322-8d11da1f0b07" xsi:nil="true"/>
    <Math_Settings xmlns="759ef179-04c5-4354-8322-8d11da1f0b07" xsi:nil="true"/>
    <Notes xmlns="759ef179-04c5-4354-8322-8d11da1f0b07" xsi:nil="true"/>
    <LMS_Mappings xmlns="759ef179-04c5-4354-8322-8d11da1f0b07" xsi:nil="true"/>
    <Invited_Students xmlns="759ef179-04c5-4354-8322-8d11da1f0b07" xsi:nil="true"/>
    <FolderType xmlns="759ef179-04c5-4354-8322-8d11da1f0b07" xsi:nil="true"/>
    <Owner xmlns="759ef179-04c5-4354-8322-8d11da1f0b07">
      <UserInfo>
        <DisplayName/>
        <AccountId xsi:nil="true"/>
        <AccountType/>
      </UserInfo>
    </Owner>
    <Student_Groups xmlns="759ef179-04c5-4354-8322-8d11da1f0b07">
      <UserInfo>
        <DisplayName/>
        <AccountId xsi:nil="true"/>
        <AccountType/>
      </UserInfo>
    </Student_Groups>
    <Distribution_Groups xmlns="759ef179-04c5-4354-8322-8d11da1f0b07" xsi:nil="true"/>
    <DefaultSectionNames xmlns="759ef179-04c5-4354-8322-8d11da1f0b07" xsi:nil="true"/>
    <Invited_Teachers xmlns="759ef179-04c5-4354-8322-8d11da1f0b07" xsi:nil="true"/>
    <Templates xmlns="759ef179-04c5-4354-8322-8d11da1f0b07" xsi:nil="true"/>
  </documentManagement>
</p:properties>
</file>

<file path=customXml/itemProps1.xml><?xml version="1.0" encoding="utf-8"?>
<ds:datastoreItem xmlns:ds="http://schemas.openxmlformats.org/officeDocument/2006/customXml" ds:itemID="{99199B8B-6AD9-4AED-A5AB-3B1145F93A84}"/>
</file>

<file path=customXml/itemProps2.xml><?xml version="1.0" encoding="utf-8"?>
<ds:datastoreItem xmlns:ds="http://schemas.openxmlformats.org/officeDocument/2006/customXml" ds:itemID="{90D4E71D-529F-49BE-8B33-A6BF3CC23CD3}"/>
</file>

<file path=customXml/itemProps3.xml><?xml version="1.0" encoding="utf-8"?>
<ds:datastoreItem xmlns:ds="http://schemas.openxmlformats.org/officeDocument/2006/customXml" ds:itemID="{4B4C5A16-E003-467E-8346-C41B77479D15}"/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145</TotalTime>
  <Words>351</Words>
  <Application>Microsoft Office PowerPoint</Application>
  <PresentationFormat>On-screen Show (4:3)</PresentationFormat>
  <Paragraphs>67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Trebuchet MS</vt:lpstr>
      <vt:lpstr>Wingdings</vt:lpstr>
      <vt:lpstr>Wingdings 2</vt:lpstr>
      <vt:lpstr>Opulent</vt:lpstr>
      <vt:lpstr>National 5/4 Admin &amp; IT </vt:lpstr>
      <vt:lpstr>Course Content Overview</vt:lpstr>
      <vt:lpstr>Course Content Overview</vt:lpstr>
      <vt:lpstr>Final Assessment overview</vt:lpstr>
      <vt:lpstr>Out of class learning</vt:lpstr>
      <vt:lpstr>Assessment for learning</vt:lpstr>
      <vt:lpstr>LEARNER INTERVENTIONs</vt:lpstr>
      <vt:lpstr>How can you help?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5 Admin &amp; IT</dc:title>
  <dc:creator>Mrs Boyd</dc:creator>
  <cp:lastModifiedBy>Mrs Futty</cp:lastModifiedBy>
  <cp:revision>20</cp:revision>
  <dcterms:created xsi:type="dcterms:W3CDTF">2017-08-16T15:58:48Z</dcterms:created>
  <dcterms:modified xsi:type="dcterms:W3CDTF">2021-10-02T12:02:32Z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0x0101000DD7C1C5F5CB8A42AF8C4419F0F8B6D2</vt:lpwstr>
  </property>
</Properties>
</file>