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8" r:id="rId5"/>
    <p:sldId id="257" r:id="rId6"/>
    <p:sldId id="260" r:id="rId7"/>
    <p:sldId id="259" r:id="rId8"/>
    <p:sldId id="261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0480A-F4B3-48BD-90EC-F0035FEDC8AE}" v="579" dt="2021-10-02T11:59:53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yn Futty" userId="573bafa7a08c63a7" providerId="LiveId" clId="{2340480A-F4B3-48BD-90EC-F0035FEDC8AE}"/>
    <pc:docChg chg="undo custSel modSld modMainMaster">
      <pc:chgData name="Carolyn Futty" userId="573bafa7a08c63a7" providerId="LiveId" clId="{2340480A-F4B3-48BD-90EC-F0035FEDC8AE}" dt="2021-10-02T11:59:57.022" v="601" actId="14100"/>
      <pc:docMkLst>
        <pc:docMk/>
      </pc:docMkLst>
      <pc:sldChg chg="modSp modAnim">
        <pc:chgData name="Carolyn Futty" userId="573bafa7a08c63a7" providerId="LiveId" clId="{2340480A-F4B3-48BD-90EC-F0035FEDC8AE}" dt="2021-10-02T11:59:30.524" v="597" actId="15"/>
        <pc:sldMkLst>
          <pc:docMk/>
          <pc:sldMk cId="1154147132" sldId="257"/>
        </pc:sldMkLst>
        <pc:spChg chg="mod">
          <ac:chgData name="Carolyn Futty" userId="573bafa7a08c63a7" providerId="LiveId" clId="{2340480A-F4B3-48BD-90EC-F0035FEDC8AE}" dt="2021-10-02T11:59:30.524" v="597" actId="15"/>
          <ac:spMkLst>
            <pc:docMk/>
            <pc:sldMk cId="1154147132" sldId="257"/>
            <ac:spMk id="3" creationId="{00000000-0000-0000-0000-000000000000}"/>
          </ac:spMkLst>
        </pc:spChg>
      </pc:sldChg>
      <pc:sldChg chg="modSp mod modAnim">
        <pc:chgData name="Carolyn Futty" userId="573bafa7a08c63a7" providerId="LiveId" clId="{2340480A-F4B3-48BD-90EC-F0035FEDC8AE}" dt="2021-10-02T11:59:03.014" v="588" actId="20577"/>
        <pc:sldMkLst>
          <pc:docMk/>
          <pc:sldMk cId="4148029287" sldId="258"/>
        </pc:sldMkLst>
        <pc:spChg chg="mod">
          <ac:chgData name="Carolyn Futty" userId="573bafa7a08c63a7" providerId="LiveId" clId="{2340480A-F4B3-48BD-90EC-F0035FEDC8AE}" dt="2021-10-02T11:57:29.708" v="372" actId="20577"/>
          <ac:spMkLst>
            <pc:docMk/>
            <pc:sldMk cId="4148029287" sldId="258"/>
            <ac:spMk id="2" creationId="{00000000-0000-0000-0000-000000000000}"/>
          </ac:spMkLst>
        </pc:spChg>
        <pc:spChg chg="mod">
          <ac:chgData name="Carolyn Futty" userId="573bafa7a08c63a7" providerId="LiveId" clId="{2340480A-F4B3-48BD-90EC-F0035FEDC8AE}" dt="2021-10-02T11:59:03.014" v="588" actId="20577"/>
          <ac:spMkLst>
            <pc:docMk/>
            <pc:sldMk cId="4148029287" sldId="258"/>
            <ac:spMk id="3" creationId="{00000000-0000-0000-0000-000000000000}"/>
          </ac:spMkLst>
        </pc:spChg>
        <pc:picChg chg="mod">
          <ac:chgData name="Carolyn Futty" userId="573bafa7a08c63a7" providerId="LiveId" clId="{2340480A-F4B3-48BD-90EC-F0035FEDC8AE}" dt="2021-10-02T11:58:31.718" v="574" actId="1076"/>
          <ac:picMkLst>
            <pc:docMk/>
            <pc:sldMk cId="4148029287" sldId="258"/>
            <ac:picMk id="1026" creationId="{00000000-0000-0000-0000-000000000000}"/>
          </ac:picMkLst>
        </pc:picChg>
        <pc:picChg chg="mod">
          <ac:chgData name="Carolyn Futty" userId="573bafa7a08c63a7" providerId="LiveId" clId="{2340480A-F4B3-48BD-90EC-F0035FEDC8AE}" dt="2021-10-02T11:58:36.222" v="576" actId="1076"/>
          <ac:picMkLst>
            <pc:docMk/>
            <pc:sldMk cId="4148029287" sldId="258"/>
            <ac:picMk id="1027" creationId="{00000000-0000-0000-0000-000000000000}"/>
          </ac:picMkLst>
        </pc:picChg>
      </pc:sldChg>
      <pc:sldChg chg="modSp mod modAnim">
        <pc:chgData name="Carolyn Futty" userId="573bafa7a08c63a7" providerId="LiveId" clId="{2340480A-F4B3-48BD-90EC-F0035FEDC8AE}" dt="2021-10-02T11:59:57.022" v="601" actId="14100"/>
        <pc:sldMkLst>
          <pc:docMk/>
          <pc:sldMk cId="3296169949" sldId="259"/>
        </pc:sldMkLst>
        <pc:spChg chg="mod">
          <ac:chgData name="Carolyn Futty" userId="573bafa7a08c63a7" providerId="LiveId" clId="{2340480A-F4B3-48BD-90EC-F0035FEDC8AE}" dt="2021-10-02T11:24:08.627" v="154" actId="14100"/>
          <ac:spMkLst>
            <pc:docMk/>
            <pc:sldMk cId="3296169949" sldId="259"/>
            <ac:spMk id="2" creationId="{00000000-0000-0000-0000-000000000000}"/>
          </ac:spMkLst>
        </pc:spChg>
        <pc:spChg chg="mod">
          <ac:chgData name="Carolyn Futty" userId="573bafa7a08c63a7" providerId="LiveId" clId="{2340480A-F4B3-48BD-90EC-F0035FEDC8AE}" dt="2021-10-02T11:59:57.022" v="601" actId="14100"/>
          <ac:spMkLst>
            <pc:docMk/>
            <pc:sldMk cId="3296169949" sldId="259"/>
            <ac:spMk id="3" creationId="{00000000-0000-0000-0000-000000000000}"/>
          </ac:spMkLst>
        </pc:spChg>
        <pc:picChg chg="mod">
          <ac:chgData name="Carolyn Futty" userId="573bafa7a08c63a7" providerId="LiveId" clId="{2340480A-F4B3-48BD-90EC-F0035FEDC8AE}" dt="2021-10-02T11:59:53.782" v="600" actId="14100"/>
          <ac:picMkLst>
            <pc:docMk/>
            <pc:sldMk cId="3296169949" sldId="259"/>
            <ac:picMk id="6" creationId="{00000000-0000-0000-0000-000000000000}"/>
          </ac:picMkLst>
        </pc:picChg>
        <pc:picChg chg="mod">
          <ac:chgData name="Carolyn Futty" userId="573bafa7a08c63a7" providerId="LiveId" clId="{2340480A-F4B3-48BD-90EC-F0035FEDC8AE}" dt="2021-10-02T11:59:50.005" v="599" actId="1076"/>
          <ac:picMkLst>
            <pc:docMk/>
            <pc:sldMk cId="3296169949" sldId="259"/>
            <ac:picMk id="2050" creationId="{00000000-0000-0000-0000-000000000000}"/>
          </ac:picMkLst>
        </pc:picChg>
      </pc:sldChg>
      <pc:sldChg chg="modSp">
        <pc:chgData name="Carolyn Futty" userId="573bafa7a08c63a7" providerId="LiveId" clId="{2340480A-F4B3-48BD-90EC-F0035FEDC8AE}" dt="2021-10-02T11:23:29.443" v="112" actId="20577"/>
        <pc:sldMkLst>
          <pc:docMk/>
          <pc:sldMk cId="1549790142" sldId="260"/>
        </pc:sldMkLst>
        <pc:spChg chg="mod">
          <ac:chgData name="Carolyn Futty" userId="573bafa7a08c63a7" providerId="LiveId" clId="{2340480A-F4B3-48BD-90EC-F0035FEDC8AE}" dt="2021-10-02T11:23:29.443" v="112" actId="20577"/>
          <ac:spMkLst>
            <pc:docMk/>
            <pc:sldMk cId="1549790142" sldId="260"/>
            <ac:spMk id="6" creationId="{00000000-0000-0000-0000-000000000000}"/>
          </ac:spMkLst>
        </pc:spChg>
      </pc:sldChg>
      <pc:sldChg chg="modSp mod setBg modAnim">
        <pc:chgData name="Carolyn Futty" userId="573bafa7a08c63a7" providerId="LiveId" clId="{2340480A-F4B3-48BD-90EC-F0035FEDC8AE}" dt="2021-10-02T11:31:43.071" v="349"/>
        <pc:sldMkLst>
          <pc:docMk/>
          <pc:sldMk cId="3902645159" sldId="263"/>
        </pc:sldMkLst>
        <pc:spChg chg="mod">
          <ac:chgData name="Carolyn Futty" userId="573bafa7a08c63a7" providerId="LiveId" clId="{2340480A-F4B3-48BD-90EC-F0035FEDC8AE}" dt="2021-10-02T11:30:58.420" v="344" actId="1076"/>
          <ac:spMkLst>
            <pc:docMk/>
            <pc:sldMk cId="3902645159" sldId="263"/>
            <ac:spMk id="3" creationId="{00000000-0000-0000-0000-000000000000}"/>
          </ac:spMkLst>
        </pc:spChg>
      </pc:sldChg>
      <pc:sldMasterChg chg="setBg modSldLayout">
        <pc:chgData name="Carolyn Futty" userId="573bafa7a08c63a7" providerId="LiveId" clId="{2340480A-F4B3-48BD-90EC-F0035FEDC8AE}" dt="2021-10-02T11:31:43.071" v="349"/>
        <pc:sldMasterMkLst>
          <pc:docMk/>
          <pc:sldMasterMk cId="525485671" sldId="2147483648"/>
        </pc:sldMasterMkLst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1419165948" sldId="2147483649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484745055" sldId="2147483650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1955239719" sldId="2147483651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49179660" sldId="2147483652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3227894251" sldId="2147483653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3326666655" sldId="2147483654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1405075974" sldId="2147483655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330473155" sldId="2147483656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3490542071" sldId="2147483657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405397310" sldId="2147483658"/>
          </pc:sldLayoutMkLst>
        </pc:sldLayoutChg>
        <pc:sldLayoutChg chg="setBg">
          <pc:chgData name="Carolyn Futty" userId="573bafa7a08c63a7" providerId="LiveId" clId="{2340480A-F4B3-48BD-90EC-F0035FEDC8AE}" dt="2021-10-02T11:31:43.071" v="349"/>
          <pc:sldLayoutMkLst>
            <pc:docMk/>
            <pc:sldMasterMk cId="525485671" sldId="2147483648"/>
            <pc:sldLayoutMk cId="2975255722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16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74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23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7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89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66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075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7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42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9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25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AC4D-18BF-40B5-83DD-5FC63CE61DBE}" type="datetimeFigureOut">
              <a:rPr lang="en-GB" smtClean="0"/>
              <a:t>02/10/2021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11A1C-EE6C-4835-970F-62B565B1EE4A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913" y="0"/>
            <a:ext cx="10541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48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arolyn.futty@glow.sch.u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derstandingstandards.org.uk/Subjects/Administration/higher" TargetMode="External"/><Relationship Id="rId2" Type="http://schemas.openxmlformats.org/officeDocument/2006/relationships/hyperlink" Target="https://www.sqa.org.uk/sqa/47918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channel/UCdB8itde5Qwa4FPK_0Xm14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772400" cy="1470025"/>
          </a:xfrm>
        </p:spPr>
        <p:txBody>
          <a:bodyPr/>
          <a:lstStyle/>
          <a:p>
            <a:r>
              <a:rPr lang="en-GB" dirty="0"/>
              <a:t>Higher Administration &amp; 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356992"/>
            <a:ext cx="6400800" cy="1752600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tx1"/>
                </a:solidFill>
              </a:rPr>
              <a:t>Supporting a Young Person in the Senior Phase</a:t>
            </a:r>
          </a:p>
        </p:txBody>
      </p:sp>
    </p:spTree>
    <p:extLst>
      <p:ext uri="{BB962C8B-B14F-4D97-AF65-F5344CB8AC3E}">
        <p14:creationId xmlns:p14="http://schemas.microsoft.com/office/powerpoint/2010/main" val="214156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Content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5184576"/>
          </a:xfrm>
        </p:spPr>
        <p:txBody>
          <a:bodyPr>
            <a:normAutofit/>
          </a:bodyPr>
          <a:lstStyle/>
          <a:p>
            <a:r>
              <a:rPr lang="en-GB" sz="3600" dirty="0"/>
              <a:t>ICT Software – Practical Skills/Problem Solving:</a:t>
            </a:r>
          </a:p>
          <a:p>
            <a:pPr lvl="1"/>
            <a:r>
              <a:rPr lang="en-GB" sz="3600" dirty="0"/>
              <a:t>Using Internet Sources</a:t>
            </a:r>
          </a:p>
          <a:p>
            <a:pPr lvl="1"/>
            <a:r>
              <a:rPr lang="en-GB" sz="3600" dirty="0"/>
              <a:t>Outlook </a:t>
            </a:r>
            <a:r>
              <a:rPr lang="en-GB" sz="3600"/>
              <a:t>– </a:t>
            </a:r>
            <a:r>
              <a:rPr lang="en-GB" sz="3600" dirty="0"/>
              <a:t>E</a:t>
            </a:r>
            <a:r>
              <a:rPr lang="en-GB" sz="3600"/>
              <a:t>-mail, </a:t>
            </a:r>
            <a:r>
              <a:rPr lang="en-GB" sz="3600" dirty="0"/>
              <a:t>E</a:t>
            </a:r>
            <a:r>
              <a:rPr lang="en-GB" sz="3600"/>
              <a:t>-diary</a:t>
            </a:r>
            <a:endParaRPr lang="en-GB" sz="3600" dirty="0"/>
          </a:p>
          <a:p>
            <a:pPr lvl="1"/>
            <a:r>
              <a:rPr lang="en-GB" sz="3600" dirty="0"/>
              <a:t>Presentation software (PowerPoint)</a:t>
            </a:r>
          </a:p>
          <a:p>
            <a:pPr lvl="1"/>
            <a:r>
              <a:rPr lang="en-GB" sz="3600" dirty="0"/>
              <a:t>Word Processing (Word)</a:t>
            </a:r>
          </a:p>
          <a:p>
            <a:pPr lvl="1"/>
            <a:r>
              <a:rPr lang="en-GB" sz="3600" dirty="0"/>
              <a:t>Spreadsheets (Excel)</a:t>
            </a:r>
          </a:p>
          <a:p>
            <a:pPr lvl="1"/>
            <a:r>
              <a:rPr lang="en-GB" sz="3600" dirty="0"/>
              <a:t>Databases (Access)</a:t>
            </a:r>
          </a:p>
          <a:p>
            <a:pPr lvl="1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17272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Content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5184576"/>
          </a:xfrm>
        </p:spPr>
        <p:txBody>
          <a:bodyPr>
            <a:normAutofit/>
          </a:bodyPr>
          <a:lstStyle/>
          <a:p>
            <a:r>
              <a:rPr lang="en-GB" sz="3600" dirty="0"/>
              <a:t>Admin Theory in the Workplace:</a:t>
            </a:r>
          </a:p>
          <a:p>
            <a:pPr lvl="1"/>
            <a:r>
              <a:rPr lang="en-GB" sz="3600" dirty="0"/>
              <a:t>Role of Admin / Time and Task Management</a:t>
            </a:r>
          </a:p>
          <a:p>
            <a:pPr lvl="1"/>
            <a:r>
              <a:rPr lang="en-GB" sz="3600" dirty="0"/>
              <a:t>Event Planning</a:t>
            </a:r>
          </a:p>
          <a:p>
            <a:pPr lvl="1"/>
            <a:r>
              <a:rPr lang="en-GB" sz="3600" dirty="0"/>
              <a:t>Workplace Legislation </a:t>
            </a:r>
          </a:p>
          <a:p>
            <a:pPr lvl="1"/>
            <a:r>
              <a:rPr lang="en-GB" sz="3600" dirty="0"/>
              <a:t>Impact of Digital Technologies on Working Practices</a:t>
            </a:r>
          </a:p>
          <a:p>
            <a:pPr lvl="1"/>
            <a:r>
              <a:rPr lang="en-GB" sz="3600" dirty="0"/>
              <a:t>Customer Care</a:t>
            </a:r>
          </a:p>
          <a:p>
            <a:pPr lvl="1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6263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6555"/>
          </a:xfrm>
        </p:spPr>
        <p:txBody>
          <a:bodyPr>
            <a:normAutofit fontScale="90000"/>
          </a:bodyPr>
          <a:lstStyle/>
          <a:p>
            <a:r>
              <a:rPr lang="en-GB" dirty="0"/>
              <a:t>Course Assignments &amp;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6552728" cy="5314602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GB" dirty="0"/>
              <a:t>All course assignments are posted through Microsoft Teams – learners should attempt work at home if necessary.</a:t>
            </a:r>
          </a:p>
          <a:p>
            <a:pPr>
              <a:spcBef>
                <a:spcPts val="2400"/>
              </a:spcBef>
            </a:pPr>
            <a:r>
              <a:rPr lang="en-GB" dirty="0"/>
              <a:t>Students receive papers copies of theory course notes and practical help guides.</a:t>
            </a:r>
          </a:p>
          <a:p>
            <a:pPr>
              <a:spcBef>
                <a:spcPts val="2400"/>
              </a:spcBef>
            </a:pPr>
            <a:r>
              <a:rPr lang="en-GB" dirty="0"/>
              <a:t>All course materials will be posted in the BCT Resources tile within GLOW.</a:t>
            </a:r>
          </a:p>
          <a:p>
            <a:pPr>
              <a:spcBef>
                <a:spcPts val="2400"/>
              </a:spcBef>
            </a:pPr>
            <a:r>
              <a:rPr lang="en-GB" dirty="0"/>
              <a:t>Students will be issued with a commercial H AIT Revision Guide.</a:t>
            </a:r>
          </a:p>
          <a:p>
            <a:pPr marL="0" indent="0">
              <a:spcBef>
                <a:spcPts val="2400"/>
              </a:spcBef>
              <a:buNone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586322"/>
            <a:ext cx="198310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6" t="53979" r="39140" b="17245"/>
          <a:stretch>
            <a:fillRect/>
          </a:stretch>
        </p:blipFill>
        <p:spPr bwMode="auto">
          <a:xfrm>
            <a:off x="7037370" y="4002483"/>
            <a:ext cx="1966010" cy="1983706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02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 Assessment Structure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GB" sz="3600" dirty="0"/>
              <a:t>Practical ICT – 60/110 of course.</a:t>
            </a:r>
          </a:p>
          <a:p>
            <a:pPr lvl="1">
              <a:spcBef>
                <a:spcPts val="2400"/>
              </a:spcBef>
            </a:pPr>
            <a:r>
              <a:rPr lang="en-GB" sz="3200" dirty="0"/>
              <a:t>105 minute practical exam - March 2022.</a:t>
            </a:r>
            <a:endParaRPr lang="en-GB" sz="3200" b="1" dirty="0"/>
          </a:p>
          <a:p>
            <a:pPr>
              <a:spcBef>
                <a:spcPts val="2400"/>
              </a:spcBef>
            </a:pPr>
            <a:r>
              <a:rPr lang="en-GB" sz="3600" dirty="0"/>
              <a:t>Theory  - 50/110 of course.</a:t>
            </a:r>
          </a:p>
          <a:p>
            <a:pPr lvl="1">
              <a:spcBef>
                <a:spcPts val="2400"/>
              </a:spcBef>
            </a:pPr>
            <a:r>
              <a:rPr lang="en-GB" sz="3200" dirty="0"/>
              <a:t>90 minute written exam in the main exam diet – 6 May 2022.</a:t>
            </a:r>
          </a:p>
        </p:txBody>
      </p:sp>
    </p:spTree>
    <p:extLst>
      <p:ext uri="{BB962C8B-B14F-4D97-AF65-F5344CB8AC3E}">
        <p14:creationId xmlns:p14="http://schemas.microsoft.com/office/powerpoint/2010/main" val="115414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Formative Assessment Timeline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40768"/>
            <a:ext cx="8291264" cy="5184576"/>
          </a:xfrm>
        </p:spPr>
        <p:txBody>
          <a:bodyPr>
            <a:normAutofit/>
          </a:bodyPr>
          <a:lstStyle/>
          <a:p>
            <a:r>
              <a:rPr lang="en-GB" dirty="0"/>
              <a:t>Formative assessment to identify next steps:</a:t>
            </a:r>
          </a:p>
          <a:p>
            <a:pPr lvl="1"/>
            <a:r>
              <a:rPr lang="en-GB" dirty="0"/>
              <a:t>Topic assessments:</a:t>
            </a:r>
          </a:p>
          <a:p>
            <a:pPr lvl="2"/>
            <a:r>
              <a:rPr lang="en-GB" dirty="0"/>
              <a:t>Communication in Admin (PPT, E-Mail, E-Diary)</a:t>
            </a:r>
          </a:p>
          <a:p>
            <a:pPr lvl="2"/>
            <a:r>
              <a:rPr lang="en-GB" dirty="0"/>
              <a:t>Word Processing</a:t>
            </a:r>
          </a:p>
          <a:p>
            <a:pPr lvl="2"/>
            <a:r>
              <a:rPr lang="en-GB" dirty="0"/>
              <a:t>Spreadsheets</a:t>
            </a:r>
          </a:p>
          <a:p>
            <a:pPr lvl="2"/>
            <a:r>
              <a:rPr lang="en-GB" dirty="0"/>
              <a:t>Databases</a:t>
            </a:r>
          </a:p>
          <a:p>
            <a:pPr lvl="2"/>
            <a:r>
              <a:rPr lang="en-GB" dirty="0"/>
              <a:t>Admin Theory in the Workplace</a:t>
            </a:r>
          </a:p>
          <a:p>
            <a:pPr lvl="2"/>
            <a:endParaRPr lang="en-GB" dirty="0"/>
          </a:p>
          <a:p>
            <a:pPr lvl="1"/>
            <a:r>
              <a:rPr lang="en-GB" dirty="0"/>
              <a:t>Assessment dates will be communicated through Microsoft Teams and Satchel One posts.</a:t>
            </a:r>
          </a:p>
        </p:txBody>
      </p:sp>
    </p:spTree>
    <p:extLst>
      <p:ext uri="{BB962C8B-B14F-4D97-AF65-F5344CB8AC3E}">
        <p14:creationId xmlns:p14="http://schemas.microsoft.com/office/powerpoint/2010/main" val="154979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706090"/>
          </a:xfrm>
        </p:spPr>
        <p:txBody>
          <a:bodyPr>
            <a:normAutofit fontScale="90000"/>
          </a:bodyPr>
          <a:lstStyle/>
          <a:p>
            <a:r>
              <a:rPr lang="en-GB" dirty="0"/>
              <a:t>Out of Class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7524" y="981127"/>
            <a:ext cx="6948772" cy="577540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Homework will be issued through Microsoft Teams Homework channel.</a:t>
            </a:r>
            <a:br>
              <a:rPr lang="en-GB" dirty="0"/>
            </a:br>
            <a:endParaRPr lang="en-GB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This will include: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Theory exam style questions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Practical tasks using Microsoft Office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Preparation for unit assessments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GB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Additional material for further self-directed learning can be accessed through the BCT Resources tile.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Students without access to compatible hardware/software can use school devices by arrangement.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202" y="4327285"/>
            <a:ext cx="1786798" cy="162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7" t="25085" r="50732" b="48380"/>
          <a:stretch>
            <a:fillRect/>
          </a:stretch>
        </p:blipFill>
        <p:spPr bwMode="auto">
          <a:xfrm>
            <a:off x="7334670" y="1599153"/>
            <a:ext cx="1798109" cy="1728191"/>
          </a:xfrm>
          <a:prstGeom prst="rect">
            <a:avLst/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16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116632"/>
            <a:ext cx="7643192" cy="1354162"/>
          </a:xfrm>
        </p:spPr>
        <p:txBody>
          <a:bodyPr>
            <a:normAutofit/>
          </a:bodyPr>
          <a:lstStyle/>
          <a:p>
            <a:r>
              <a:rPr lang="en-GB" dirty="0"/>
              <a:t>What can you do to support?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dirty="0"/>
              <a:t>Encourage students to check Microsoft Teams on a regular basis to access homework activities.</a:t>
            </a:r>
          </a:p>
          <a:p>
            <a:pPr>
              <a:spcBef>
                <a:spcPts val="1200"/>
              </a:spcBef>
            </a:pPr>
            <a:r>
              <a:rPr lang="en-GB" dirty="0"/>
              <a:t>Encourage students to access the BCT Resources tile through GLOW for revision and additional self-directed study.</a:t>
            </a:r>
          </a:p>
          <a:p>
            <a:pPr>
              <a:spcBef>
                <a:spcPts val="1200"/>
              </a:spcBef>
            </a:pPr>
            <a:r>
              <a:rPr lang="en-GB" dirty="0"/>
              <a:t>Contact the PT BCT – </a:t>
            </a:r>
            <a:r>
              <a:rPr lang="en-GB" dirty="0">
                <a:hlinkClick r:id="rId2"/>
              </a:rPr>
              <a:t>carolyn.futty@glow.sch.uk</a:t>
            </a:r>
            <a:r>
              <a:rPr lang="en-GB" dirty="0"/>
              <a:t> for further info.  </a:t>
            </a:r>
          </a:p>
        </p:txBody>
      </p:sp>
    </p:spTree>
    <p:extLst>
      <p:ext uri="{BB962C8B-B14F-4D97-AF65-F5344CB8AC3E}">
        <p14:creationId xmlns:p14="http://schemas.microsoft.com/office/powerpoint/2010/main" val="86107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978" y="1556792"/>
            <a:ext cx="8291264" cy="46371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SQA H AIT Subject Page</a:t>
            </a:r>
          </a:p>
          <a:p>
            <a:r>
              <a:rPr lang="en-GB" dirty="0">
                <a:hlinkClick r:id="rId2"/>
              </a:rPr>
              <a:t>https://www.sqa.org.uk/sqa/47918.html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SQA Understanding Standards Exemplification</a:t>
            </a:r>
          </a:p>
          <a:p>
            <a:r>
              <a:rPr lang="en-GB" dirty="0">
                <a:hlinkClick r:id="rId3"/>
              </a:rPr>
              <a:t>SQA - Understanding Standards: Higher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dirty="0"/>
              <a:t>You Tube Business Ed TV</a:t>
            </a:r>
          </a:p>
          <a:p>
            <a:r>
              <a:rPr lang="en-GB" dirty="0">
                <a:hlinkClick r:id="rId4"/>
              </a:rPr>
              <a:t>https://www.youtube.com/channel/UCdB8itde5Qwa4FPK_0Xm14w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64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D7C1C5F5CB8A42AF8C4419F0F8B6D2" ma:contentTypeVersion="39" ma:contentTypeDescription="Create a new document." ma:contentTypeScope="" ma:versionID="be410b988c5c86f6ddb0a7cf7a8c7963">
  <xsd:schema xmlns:xsd="http://www.w3.org/2001/XMLSchema" xmlns:xs="http://www.w3.org/2001/XMLSchema" xmlns:p="http://schemas.microsoft.com/office/2006/metadata/properties" xmlns:ns2="759ef179-04c5-4354-8322-8d11da1f0b07" xmlns:ns3="709a639c-a9d8-41db-89c8-26b20871816e" targetNamespace="http://schemas.microsoft.com/office/2006/metadata/properties" ma:root="true" ma:fieldsID="99e55ad98f9d2126d96fd6bb8d0dc463" ns2:_="" ns3:_="">
    <xsd:import namespace="759ef179-04c5-4354-8322-8d11da1f0b07"/>
    <xsd:import namespace="709a639c-a9d8-41db-89c8-26b2087181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Notes" minOccurs="0"/>
                <xsd:element ref="ns2:Comments" minOccurs="0"/>
                <xsd:element ref="ns2:MediaServiceLocation" minOccurs="0"/>
                <xsd:element ref="ns2:MediaServiceObjectDetectorVersion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9ef179-04c5-4354-8322-8d11da1f0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Comments" ma:index="21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a639c-a9d8-41db-89c8-26b20871816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21711f8-0cdd-4124-a7bf-5bce232845e0}" ma:internalName="TaxCatchAll" ma:showField="CatchAllData" ma:web="709a639c-a9d8-41db-89c8-26b2087181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759ef179-04c5-4354-8322-8d11da1f0b07" xsi:nil="true"/>
    <lcf76f155ced4ddcb4097134ff3c332f xmlns="759ef179-04c5-4354-8322-8d11da1f0b07">
      <Terms xmlns="http://schemas.microsoft.com/office/infopath/2007/PartnerControls"/>
    </lcf76f155ced4ddcb4097134ff3c332f>
    <TaxCatchAll xmlns="709a639c-a9d8-41db-89c8-26b20871816e" xsi:nil="true"/>
    <CultureName xmlns="759ef179-04c5-4354-8322-8d11da1f0b07" xsi:nil="true"/>
    <Students xmlns="759ef179-04c5-4354-8322-8d11da1f0b07">
      <UserInfo>
        <DisplayName/>
        <AccountId xsi:nil="true"/>
        <AccountType/>
      </UserInfo>
    </Students>
    <Has_Teacher_Only_SectionGroup xmlns="759ef179-04c5-4354-8322-8d11da1f0b07" xsi:nil="true"/>
    <AppVersion xmlns="759ef179-04c5-4354-8322-8d11da1f0b07" xsi:nil="true"/>
    <TeamsChannelId xmlns="759ef179-04c5-4354-8322-8d11da1f0b07" xsi:nil="true"/>
    <IsNotebookLocked xmlns="759ef179-04c5-4354-8322-8d11da1f0b07" xsi:nil="true"/>
    <Comments xmlns="759ef179-04c5-4354-8322-8d11da1f0b07" xsi:nil="true"/>
    <Teachers xmlns="759ef179-04c5-4354-8322-8d11da1f0b07">
      <UserInfo>
        <DisplayName/>
        <AccountId xsi:nil="true"/>
        <AccountType/>
      </UserInfo>
    </Teachers>
    <Self_Registration_Enabled xmlns="759ef179-04c5-4354-8322-8d11da1f0b07" xsi:nil="true"/>
    <Teams_Channel_Section_Location xmlns="759ef179-04c5-4354-8322-8d11da1f0b07" xsi:nil="true"/>
    <NotebookType xmlns="759ef179-04c5-4354-8322-8d11da1f0b07" xsi:nil="true"/>
    <Math_Settings xmlns="759ef179-04c5-4354-8322-8d11da1f0b07" xsi:nil="true"/>
    <Notes xmlns="759ef179-04c5-4354-8322-8d11da1f0b07" xsi:nil="true"/>
    <LMS_Mappings xmlns="759ef179-04c5-4354-8322-8d11da1f0b07" xsi:nil="true"/>
    <Invited_Students xmlns="759ef179-04c5-4354-8322-8d11da1f0b07" xsi:nil="true"/>
    <FolderType xmlns="759ef179-04c5-4354-8322-8d11da1f0b07" xsi:nil="true"/>
    <Owner xmlns="759ef179-04c5-4354-8322-8d11da1f0b07">
      <UserInfo>
        <DisplayName/>
        <AccountId xsi:nil="true"/>
        <AccountType/>
      </UserInfo>
    </Owner>
    <Student_Groups xmlns="759ef179-04c5-4354-8322-8d11da1f0b07">
      <UserInfo>
        <DisplayName/>
        <AccountId xsi:nil="true"/>
        <AccountType/>
      </UserInfo>
    </Student_Groups>
    <Distribution_Groups xmlns="759ef179-04c5-4354-8322-8d11da1f0b07" xsi:nil="true"/>
    <DefaultSectionNames xmlns="759ef179-04c5-4354-8322-8d11da1f0b07" xsi:nil="true"/>
    <Invited_Teachers xmlns="759ef179-04c5-4354-8322-8d11da1f0b07" xsi:nil="true"/>
    <Templates xmlns="759ef179-04c5-4354-8322-8d11da1f0b07" xsi:nil="true"/>
  </documentManagement>
</p:properties>
</file>

<file path=customXml/itemProps1.xml><?xml version="1.0" encoding="utf-8"?>
<ds:datastoreItem xmlns:ds="http://schemas.openxmlformats.org/officeDocument/2006/customXml" ds:itemID="{6DA99200-324D-48DB-B992-49FC22E5364A}"/>
</file>

<file path=customXml/itemProps2.xml><?xml version="1.0" encoding="utf-8"?>
<ds:datastoreItem xmlns:ds="http://schemas.openxmlformats.org/officeDocument/2006/customXml" ds:itemID="{B465FE47-1997-47F4-B490-9AFB937ACBFF}"/>
</file>

<file path=customXml/itemProps3.xml><?xml version="1.0" encoding="utf-8"?>
<ds:datastoreItem xmlns:ds="http://schemas.openxmlformats.org/officeDocument/2006/customXml" ds:itemID="{88BA2441-B374-4DC8-B9DC-E33AE8503E5A}"/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394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Higher Administration &amp; IT</vt:lpstr>
      <vt:lpstr>Course Content Overview</vt:lpstr>
      <vt:lpstr>Course Content Overview</vt:lpstr>
      <vt:lpstr>Course Assignments &amp; Support</vt:lpstr>
      <vt:lpstr>Final Assessment Structure </vt:lpstr>
      <vt:lpstr>Formative Assessment Timeline</vt:lpstr>
      <vt:lpstr>Out of Class Learning</vt:lpstr>
      <vt:lpstr>What can you do to support?</vt:lpstr>
      <vt:lpstr>Useful Websites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 Admin</dc:title>
  <dc:creator>Mrs Shearer</dc:creator>
  <cp:lastModifiedBy>Mrs Futty</cp:lastModifiedBy>
  <cp:revision>16</cp:revision>
  <dcterms:created xsi:type="dcterms:W3CDTF">2017-08-14T12:45:35Z</dcterms:created>
  <dcterms:modified xsi:type="dcterms:W3CDTF">2021-10-02T12:00:09Z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0x0101000DD7C1C5F5CB8A42AF8C4419F0F8B6D2</vt:lpwstr>
  </property>
</Properties>
</file>