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66" r:id="rId3"/>
    <p:sldId id="267" r:id="rId4"/>
    <p:sldId id="257" r:id="rId5"/>
    <p:sldId id="258" r:id="rId6"/>
    <p:sldId id="259" r:id="rId7"/>
    <p:sldId id="260" r:id="rId8"/>
    <p:sldId id="261" r:id="rId9"/>
    <p:sldId id="263" r:id="rId10"/>
    <p:sldId id="262" r:id="rId11"/>
    <p:sldId id="264" r:id="rId12"/>
    <p:sldId id="265" r:id="rId13"/>
    <p:sldId id="269" r:id="rId14"/>
    <p:sldId id="271" r:id="rId15"/>
    <p:sldId id="272" r:id="rId16"/>
    <p:sldId id="268" r:id="rId17"/>
    <p:sldId id="273"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30EE4D8-5FE6-4AE1-B27D-FFCE2F46C4EB}" v="35" dt="2026-03-11T21:54:09.76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p:scale>
          <a:sx n="60" d="100"/>
          <a:sy n="60" d="100"/>
        </p:scale>
        <p:origin x="438"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oney, Karen" userId="e494a74a-5c26-4c38-9035-cf6d8cbafaac" providerId="ADAL" clId="{6ADF74BB-29B2-4F5A-B473-F7BB44236827}"/>
    <pc:docChg chg="undo custSel addSld delSld modSld sldOrd">
      <pc:chgData name="Mooney, Karen" userId="e494a74a-5c26-4c38-9035-cf6d8cbafaac" providerId="ADAL" clId="{6ADF74BB-29B2-4F5A-B473-F7BB44236827}" dt="2026-03-11T22:07:03.329" v="1456" actId="403"/>
      <pc:docMkLst>
        <pc:docMk/>
      </pc:docMkLst>
      <pc:sldChg chg="addSp modSp mod">
        <pc:chgData name="Mooney, Karen" userId="e494a74a-5c26-4c38-9035-cf6d8cbafaac" providerId="ADAL" clId="{6ADF74BB-29B2-4F5A-B473-F7BB44236827}" dt="2026-03-11T21:56:52.237" v="1346" actId="207"/>
        <pc:sldMkLst>
          <pc:docMk/>
          <pc:sldMk cId="897907511" sldId="256"/>
        </pc:sldMkLst>
        <pc:spChg chg="add mod">
          <ac:chgData name="Mooney, Karen" userId="e494a74a-5c26-4c38-9035-cf6d8cbafaac" providerId="ADAL" clId="{6ADF74BB-29B2-4F5A-B473-F7BB44236827}" dt="2026-03-11T21:56:52.237" v="1346" actId="207"/>
          <ac:spMkLst>
            <pc:docMk/>
            <pc:sldMk cId="897907511" sldId="256"/>
            <ac:spMk id="8" creationId="{51E90341-8635-90E9-7516-3D3416F4E30E}"/>
          </ac:spMkLst>
        </pc:spChg>
        <pc:picChg chg="mod">
          <ac:chgData name="Mooney, Karen" userId="e494a74a-5c26-4c38-9035-cf6d8cbafaac" providerId="ADAL" clId="{6ADF74BB-29B2-4F5A-B473-F7BB44236827}" dt="2026-03-11T21:55:10.985" v="1344" actId="1076"/>
          <ac:picMkLst>
            <pc:docMk/>
            <pc:sldMk cId="897907511" sldId="256"/>
            <ac:picMk id="7" creationId="{5FCD0C15-5754-6578-A89B-42BE4FA0D098}"/>
          </ac:picMkLst>
        </pc:picChg>
      </pc:sldChg>
      <pc:sldChg chg="addSp modSp mod">
        <pc:chgData name="Mooney, Karen" userId="e494a74a-5c26-4c38-9035-cf6d8cbafaac" providerId="ADAL" clId="{6ADF74BB-29B2-4F5A-B473-F7BB44236827}" dt="2026-03-11T20:49:54.331" v="82" actId="207"/>
        <pc:sldMkLst>
          <pc:docMk/>
          <pc:sldMk cId="3749808957" sldId="257"/>
        </pc:sldMkLst>
        <pc:spChg chg="add mod">
          <ac:chgData name="Mooney, Karen" userId="e494a74a-5c26-4c38-9035-cf6d8cbafaac" providerId="ADAL" clId="{6ADF74BB-29B2-4F5A-B473-F7BB44236827}" dt="2026-03-11T20:49:54.331" v="82" actId="207"/>
          <ac:spMkLst>
            <pc:docMk/>
            <pc:sldMk cId="3749808957" sldId="257"/>
            <ac:spMk id="4" creationId="{405D8A23-4095-6DC4-1BA3-59B8939AF56F}"/>
          </ac:spMkLst>
        </pc:spChg>
        <pc:spChg chg="add mod">
          <ac:chgData name="Mooney, Karen" userId="e494a74a-5c26-4c38-9035-cf6d8cbafaac" providerId="ADAL" clId="{6ADF74BB-29B2-4F5A-B473-F7BB44236827}" dt="2026-03-11T20:47:40.844" v="2"/>
          <ac:spMkLst>
            <pc:docMk/>
            <pc:sldMk cId="3749808957" sldId="257"/>
            <ac:spMk id="6" creationId="{735B5608-EC5C-DA61-E54F-F7D7DB2EF1A1}"/>
          </ac:spMkLst>
        </pc:spChg>
      </pc:sldChg>
      <pc:sldChg chg="addSp delSp modSp mod">
        <pc:chgData name="Mooney, Karen" userId="e494a74a-5c26-4c38-9035-cf6d8cbafaac" providerId="ADAL" clId="{6ADF74BB-29B2-4F5A-B473-F7BB44236827}" dt="2026-03-11T22:07:03.329" v="1456" actId="403"/>
        <pc:sldMkLst>
          <pc:docMk/>
          <pc:sldMk cId="2113996320" sldId="258"/>
        </pc:sldMkLst>
        <pc:spChg chg="add mod">
          <ac:chgData name="Mooney, Karen" userId="e494a74a-5c26-4c38-9035-cf6d8cbafaac" providerId="ADAL" clId="{6ADF74BB-29B2-4F5A-B473-F7BB44236827}" dt="2026-03-11T22:07:03.329" v="1456" actId="403"/>
          <ac:spMkLst>
            <pc:docMk/>
            <pc:sldMk cId="2113996320" sldId="258"/>
            <ac:spMk id="6" creationId="{99667D2F-6CCF-25AC-6579-44B29C9C1ED4}"/>
          </ac:spMkLst>
        </pc:spChg>
        <pc:spChg chg="add del mod">
          <ac:chgData name="Mooney, Karen" userId="e494a74a-5c26-4c38-9035-cf6d8cbafaac" providerId="ADAL" clId="{6ADF74BB-29B2-4F5A-B473-F7BB44236827}" dt="2026-03-11T20:53:17.842" v="117" actId="478"/>
          <ac:spMkLst>
            <pc:docMk/>
            <pc:sldMk cId="2113996320" sldId="258"/>
            <ac:spMk id="7" creationId="{F5E0188C-AD17-7A9C-9429-853B68B74025}"/>
          </ac:spMkLst>
        </pc:spChg>
      </pc:sldChg>
      <pc:sldChg chg="addSp delSp modSp mod">
        <pc:chgData name="Mooney, Karen" userId="e494a74a-5c26-4c38-9035-cf6d8cbafaac" providerId="ADAL" clId="{6ADF74BB-29B2-4F5A-B473-F7BB44236827}" dt="2026-03-11T21:18:05.489" v="406" actId="1076"/>
        <pc:sldMkLst>
          <pc:docMk/>
          <pc:sldMk cId="4289526396" sldId="259"/>
        </pc:sldMkLst>
        <pc:spChg chg="add mod">
          <ac:chgData name="Mooney, Karen" userId="e494a74a-5c26-4c38-9035-cf6d8cbafaac" providerId="ADAL" clId="{6ADF74BB-29B2-4F5A-B473-F7BB44236827}" dt="2026-03-11T20:56:31.461" v="148" actId="1076"/>
          <ac:spMkLst>
            <pc:docMk/>
            <pc:sldMk cId="4289526396" sldId="259"/>
            <ac:spMk id="6" creationId="{A70DCAD2-21A8-8534-CF2B-9A1A6E9F913B}"/>
          </ac:spMkLst>
        </pc:spChg>
        <pc:spChg chg="add mod">
          <ac:chgData name="Mooney, Karen" userId="e494a74a-5c26-4c38-9035-cf6d8cbafaac" providerId="ADAL" clId="{6ADF74BB-29B2-4F5A-B473-F7BB44236827}" dt="2026-03-11T21:17:38.743" v="400" actId="21"/>
          <ac:spMkLst>
            <pc:docMk/>
            <pc:sldMk cId="4289526396" sldId="259"/>
            <ac:spMk id="7" creationId="{69A9A67E-3566-E5E2-4C0E-2AB925DEA7A0}"/>
          </ac:spMkLst>
        </pc:spChg>
        <pc:spChg chg="add del mod">
          <ac:chgData name="Mooney, Karen" userId="e494a74a-5c26-4c38-9035-cf6d8cbafaac" providerId="ADAL" clId="{6ADF74BB-29B2-4F5A-B473-F7BB44236827}" dt="2026-03-11T20:54:21.558" v="127" actId="478"/>
          <ac:spMkLst>
            <pc:docMk/>
            <pc:sldMk cId="4289526396" sldId="259"/>
            <ac:spMk id="8" creationId="{E0DD2B7A-2B20-2329-A71E-FA4B925D38C3}"/>
          </ac:spMkLst>
        </pc:spChg>
        <pc:spChg chg="add del mod">
          <ac:chgData name="Mooney, Karen" userId="e494a74a-5c26-4c38-9035-cf6d8cbafaac" providerId="ADAL" clId="{6ADF74BB-29B2-4F5A-B473-F7BB44236827}" dt="2026-03-11T20:58:30.832" v="167"/>
          <ac:spMkLst>
            <pc:docMk/>
            <pc:sldMk cId="4289526396" sldId="259"/>
            <ac:spMk id="9" creationId="{5F7F3812-CE04-7438-4116-1159BF144F6E}"/>
          </ac:spMkLst>
        </pc:spChg>
        <pc:spChg chg="add mod">
          <ac:chgData name="Mooney, Karen" userId="e494a74a-5c26-4c38-9035-cf6d8cbafaac" providerId="ADAL" clId="{6ADF74BB-29B2-4F5A-B473-F7BB44236827}" dt="2026-03-11T20:58:15.300" v="165" actId="403"/>
          <ac:spMkLst>
            <pc:docMk/>
            <pc:sldMk cId="4289526396" sldId="259"/>
            <ac:spMk id="10" creationId="{0DCBA84A-6D7D-A4AC-DA9F-F890B27E53D1}"/>
          </ac:spMkLst>
        </pc:spChg>
        <pc:spChg chg="add mod">
          <ac:chgData name="Mooney, Karen" userId="e494a74a-5c26-4c38-9035-cf6d8cbafaac" providerId="ADAL" clId="{6ADF74BB-29B2-4F5A-B473-F7BB44236827}" dt="2026-03-11T21:18:05.489" v="406" actId="1076"/>
          <ac:spMkLst>
            <pc:docMk/>
            <pc:sldMk cId="4289526396" sldId="259"/>
            <ac:spMk id="11" creationId="{BB221AC0-5C6D-62F1-BEDE-425D7DCDF5F8}"/>
          </ac:spMkLst>
        </pc:spChg>
      </pc:sldChg>
      <pc:sldChg chg="addSp modSp mod">
        <pc:chgData name="Mooney, Karen" userId="e494a74a-5c26-4c38-9035-cf6d8cbafaac" providerId="ADAL" clId="{6ADF74BB-29B2-4F5A-B473-F7BB44236827}" dt="2026-03-11T21:18:54.856" v="413" actId="255"/>
        <pc:sldMkLst>
          <pc:docMk/>
          <pc:sldMk cId="1603559749" sldId="260"/>
        </pc:sldMkLst>
        <pc:spChg chg="add mod">
          <ac:chgData name="Mooney, Karen" userId="e494a74a-5c26-4c38-9035-cf6d8cbafaac" providerId="ADAL" clId="{6ADF74BB-29B2-4F5A-B473-F7BB44236827}" dt="2026-03-11T21:18:35.046" v="410" actId="207"/>
          <ac:spMkLst>
            <pc:docMk/>
            <pc:sldMk cId="1603559749" sldId="260"/>
            <ac:spMk id="6" creationId="{B3BBF617-8B01-D021-E9A4-A08A28B56D2F}"/>
          </ac:spMkLst>
        </pc:spChg>
        <pc:spChg chg="add mod">
          <ac:chgData name="Mooney, Karen" userId="e494a74a-5c26-4c38-9035-cf6d8cbafaac" providerId="ADAL" clId="{6ADF74BB-29B2-4F5A-B473-F7BB44236827}" dt="2026-03-11T21:18:54.856" v="413" actId="255"/>
          <ac:spMkLst>
            <pc:docMk/>
            <pc:sldMk cId="1603559749" sldId="260"/>
            <ac:spMk id="7" creationId="{E7A39693-4EE9-CCD4-0F87-10C1558404E2}"/>
          </ac:spMkLst>
        </pc:spChg>
      </pc:sldChg>
      <pc:sldChg chg="addSp modSp mod">
        <pc:chgData name="Mooney, Karen" userId="e494a74a-5c26-4c38-9035-cf6d8cbafaac" providerId="ADAL" clId="{6ADF74BB-29B2-4F5A-B473-F7BB44236827}" dt="2026-03-11T22:01:08.227" v="1349" actId="403"/>
        <pc:sldMkLst>
          <pc:docMk/>
          <pc:sldMk cId="4062898024" sldId="261"/>
        </pc:sldMkLst>
        <pc:spChg chg="add mod">
          <ac:chgData name="Mooney, Karen" userId="e494a74a-5c26-4c38-9035-cf6d8cbafaac" providerId="ADAL" clId="{6ADF74BB-29B2-4F5A-B473-F7BB44236827}" dt="2026-03-11T21:05:52.027" v="311" actId="20577"/>
          <ac:spMkLst>
            <pc:docMk/>
            <pc:sldMk cId="4062898024" sldId="261"/>
            <ac:spMk id="4" creationId="{0B915325-5160-BE11-273B-255CAD5495C9}"/>
          </ac:spMkLst>
        </pc:spChg>
        <pc:spChg chg="add mod">
          <ac:chgData name="Mooney, Karen" userId="e494a74a-5c26-4c38-9035-cf6d8cbafaac" providerId="ADAL" clId="{6ADF74BB-29B2-4F5A-B473-F7BB44236827}" dt="2026-03-11T22:01:08.227" v="1349" actId="403"/>
          <ac:spMkLst>
            <pc:docMk/>
            <pc:sldMk cId="4062898024" sldId="261"/>
            <ac:spMk id="6" creationId="{870BE4AC-18CB-EE81-717D-D836BBE6CFE0}"/>
          </ac:spMkLst>
        </pc:spChg>
      </pc:sldChg>
      <pc:sldChg chg="addSp modSp mod">
        <pc:chgData name="Mooney, Karen" userId="e494a74a-5c26-4c38-9035-cf6d8cbafaac" providerId="ADAL" clId="{6ADF74BB-29B2-4F5A-B473-F7BB44236827}" dt="2026-03-11T22:02:10.810" v="1356" actId="20577"/>
        <pc:sldMkLst>
          <pc:docMk/>
          <pc:sldMk cId="1382378071" sldId="262"/>
        </pc:sldMkLst>
        <pc:spChg chg="add mod">
          <ac:chgData name="Mooney, Karen" userId="e494a74a-5c26-4c38-9035-cf6d8cbafaac" providerId="ADAL" clId="{6ADF74BB-29B2-4F5A-B473-F7BB44236827}" dt="2026-03-11T22:02:10.810" v="1356" actId="20577"/>
          <ac:spMkLst>
            <pc:docMk/>
            <pc:sldMk cId="1382378071" sldId="262"/>
            <ac:spMk id="6" creationId="{DD2C1382-C053-D98B-46A6-8FFCC51E2D87}"/>
          </ac:spMkLst>
        </pc:spChg>
        <pc:spChg chg="add mod">
          <ac:chgData name="Mooney, Karen" userId="e494a74a-5c26-4c38-9035-cf6d8cbafaac" providerId="ADAL" clId="{6ADF74BB-29B2-4F5A-B473-F7BB44236827}" dt="2026-03-11T21:11:31.102" v="380" actId="1076"/>
          <ac:spMkLst>
            <pc:docMk/>
            <pc:sldMk cId="1382378071" sldId="262"/>
            <ac:spMk id="7" creationId="{FE56F8BD-49F4-F295-52C7-9EEB8B22371D}"/>
          </ac:spMkLst>
        </pc:spChg>
      </pc:sldChg>
      <pc:sldChg chg="addSp modSp mod ord">
        <pc:chgData name="Mooney, Karen" userId="e494a74a-5c26-4c38-9035-cf6d8cbafaac" providerId="ADAL" clId="{6ADF74BB-29B2-4F5A-B473-F7BB44236827}" dt="2026-03-11T22:01:50.961" v="1355" actId="122"/>
        <pc:sldMkLst>
          <pc:docMk/>
          <pc:sldMk cId="3546238556" sldId="263"/>
        </pc:sldMkLst>
        <pc:spChg chg="add mod">
          <ac:chgData name="Mooney, Karen" userId="e494a74a-5c26-4c38-9035-cf6d8cbafaac" providerId="ADAL" clId="{6ADF74BB-29B2-4F5A-B473-F7BB44236827}" dt="2026-03-11T22:01:50.961" v="1355" actId="122"/>
          <ac:spMkLst>
            <pc:docMk/>
            <pc:sldMk cId="3546238556" sldId="263"/>
            <ac:spMk id="6" creationId="{09F08EBC-CB8E-0C1A-5D0D-F5A0150A31A6}"/>
          </ac:spMkLst>
        </pc:spChg>
      </pc:sldChg>
      <pc:sldChg chg="addSp delSp modSp mod">
        <pc:chgData name="Mooney, Karen" userId="e494a74a-5c26-4c38-9035-cf6d8cbafaac" providerId="ADAL" clId="{6ADF74BB-29B2-4F5A-B473-F7BB44236827}" dt="2026-03-11T22:03:42.705" v="1435" actId="20577"/>
        <pc:sldMkLst>
          <pc:docMk/>
          <pc:sldMk cId="3718276750" sldId="264"/>
        </pc:sldMkLst>
        <pc:spChg chg="add mod">
          <ac:chgData name="Mooney, Karen" userId="e494a74a-5c26-4c38-9035-cf6d8cbafaac" providerId="ADAL" clId="{6ADF74BB-29B2-4F5A-B473-F7BB44236827}" dt="2026-03-11T22:03:24.150" v="1418" actId="115"/>
          <ac:spMkLst>
            <pc:docMk/>
            <pc:sldMk cId="3718276750" sldId="264"/>
            <ac:spMk id="6" creationId="{4067282E-B5A3-C6C1-D092-684497D794FF}"/>
          </ac:spMkLst>
        </pc:spChg>
        <pc:spChg chg="add del mod">
          <ac:chgData name="Mooney, Karen" userId="e494a74a-5c26-4c38-9035-cf6d8cbafaac" providerId="ADAL" clId="{6ADF74BB-29B2-4F5A-B473-F7BB44236827}" dt="2026-03-11T21:25:04.060" v="487" actId="47"/>
          <ac:spMkLst>
            <pc:docMk/>
            <pc:sldMk cId="3718276750" sldId="264"/>
            <ac:spMk id="7" creationId="{5D60B896-33EA-3414-7607-FF6AEB8FC6CE}"/>
          </ac:spMkLst>
        </pc:spChg>
        <pc:spChg chg="add del mod">
          <ac:chgData name="Mooney, Karen" userId="e494a74a-5c26-4c38-9035-cf6d8cbafaac" providerId="ADAL" clId="{6ADF74BB-29B2-4F5A-B473-F7BB44236827}" dt="2026-03-11T21:25:01.800" v="484" actId="478"/>
          <ac:spMkLst>
            <pc:docMk/>
            <pc:sldMk cId="3718276750" sldId="264"/>
            <ac:spMk id="8" creationId="{48E9AF25-7AF8-7E9B-621E-C0AC87945CC8}"/>
          </ac:spMkLst>
        </pc:spChg>
        <pc:spChg chg="add del mod">
          <ac:chgData name="Mooney, Karen" userId="e494a74a-5c26-4c38-9035-cf6d8cbafaac" providerId="ADAL" clId="{6ADF74BB-29B2-4F5A-B473-F7BB44236827}" dt="2026-03-11T21:25:42.324" v="493" actId="478"/>
          <ac:spMkLst>
            <pc:docMk/>
            <pc:sldMk cId="3718276750" sldId="264"/>
            <ac:spMk id="9" creationId="{87A8CE0B-7112-4466-82AC-43B94A0CA610}"/>
          </ac:spMkLst>
        </pc:spChg>
        <pc:spChg chg="add mod">
          <ac:chgData name="Mooney, Karen" userId="e494a74a-5c26-4c38-9035-cf6d8cbafaac" providerId="ADAL" clId="{6ADF74BB-29B2-4F5A-B473-F7BB44236827}" dt="2026-03-11T22:03:42.705" v="1435" actId="20577"/>
          <ac:spMkLst>
            <pc:docMk/>
            <pc:sldMk cId="3718276750" sldId="264"/>
            <ac:spMk id="10" creationId="{28B4BE91-FD3E-2B3E-84F1-37525F7706F9}"/>
          </ac:spMkLst>
        </pc:spChg>
      </pc:sldChg>
      <pc:sldChg chg="addSp modSp mod">
        <pc:chgData name="Mooney, Karen" userId="e494a74a-5c26-4c38-9035-cf6d8cbafaac" providerId="ADAL" clId="{6ADF74BB-29B2-4F5A-B473-F7BB44236827}" dt="2026-03-11T22:05:32.607" v="1451" actId="20577"/>
        <pc:sldMkLst>
          <pc:docMk/>
          <pc:sldMk cId="1909691529" sldId="265"/>
        </pc:sldMkLst>
        <pc:spChg chg="add mod">
          <ac:chgData name="Mooney, Karen" userId="e494a74a-5c26-4c38-9035-cf6d8cbafaac" providerId="ADAL" clId="{6ADF74BB-29B2-4F5A-B473-F7BB44236827}" dt="2026-03-11T22:05:32.607" v="1451" actId="20577"/>
          <ac:spMkLst>
            <pc:docMk/>
            <pc:sldMk cId="1909691529" sldId="265"/>
            <ac:spMk id="6" creationId="{1D86C9BE-E4FF-A8BE-844E-44A9AAD9DA9E}"/>
          </ac:spMkLst>
        </pc:spChg>
      </pc:sldChg>
      <pc:sldChg chg="modSp mod">
        <pc:chgData name="Mooney, Karen" userId="e494a74a-5c26-4c38-9035-cf6d8cbafaac" providerId="ADAL" clId="{6ADF74BB-29B2-4F5A-B473-F7BB44236827}" dt="2026-03-11T21:57:21.913" v="1348" actId="1076"/>
        <pc:sldMkLst>
          <pc:docMk/>
          <pc:sldMk cId="3461308913" sldId="267"/>
        </pc:sldMkLst>
        <pc:spChg chg="mod">
          <ac:chgData name="Mooney, Karen" userId="e494a74a-5c26-4c38-9035-cf6d8cbafaac" providerId="ADAL" clId="{6ADF74BB-29B2-4F5A-B473-F7BB44236827}" dt="2026-03-11T21:57:21.913" v="1348" actId="1076"/>
          <ac:spMkLst>
            <pc:docMk/>
            <pc:sldMk cId="3461308913" sldId="267"/>
            <ac:spMk id="12" creationId="{71C7796A-8CAE-1D00-6E4A-AE89793E0EE7}"/>
          </ac:spMkLst>
        </pc:spChg>
      </pc:sldChg>
      <pc:sldChg chg="addSp modSp add mod ord">
        <pc:chgData name="Mooney, Karen" userId="e494a74a-5c26-4c38-9035-cf6d8cbafaac" providerId="ADAL" clId="{6ADF74BB-29B2-4F5A-B473-F7BB44236827}" dt="2026-03-11T21:49:21.284" v="1092" actId="20577"/>
        <pc:sldMkLst>
          <pc:docMk/>
          <pc:sldMk cId="3728299017" sldId="268"/>
        </pc:sldMkLst>
        <pc:spChg chg="add mod">
          <ac:chgData name="Mooney, Karen" userId="e494a74a-5c26-4c38-9035-cf6d8cbafaac" providerId="ADAL" clId="{6ADF74BB-29B2-4F5A-B473-F7BB44236827}" dt="2026-03-11T21:49:21.284" v="1092" actId="20577"/>
          <ac:spMkLst>
            <pc:docMk/>
            <pc:sldMk cId="3728299017" sldId="268"/>
            <ac:spMk id="6" creationId="{F72BC934-B136-ACC0-7795-B1298321EE90}"/>
          </ac:spMkLst>
        </pc:spChg>
      </pc:sldChg>
      <pc:sldChg chg="new del">
        <pc:chgData name="Mooney, Karen" userId="e494a74a-5c26-4c38-9035-cf6d8cbafaac" providerId="ADAL" clId="{6ADF74BB-29B2-4F5A-B473-F7BB44236827}" dt="2026-03-11T21:31:08.266" v="744" actId="680"/>
        <pc:sldMkLst>
          <pc:docMk/>
          <pc:sldMk cId="3858675227" sldId="268"/>
        </pc:sldMkLst>
      </pc:sldChg>
      <pc:sldChg chg="addSp delSp modSp add mod">
        <pc:chgData name="Mooney, Karen" userId="e494a74a-5c26-4c38-9035-cf6d8cbafaac" providerId="ADAL" clId="{6ADF74BB-29B2-4F5A-B473-F7BB44236827}" dt="2026-03-11T21:40:42.963" v="983" actId="113"/>
        <pc:sldMkLst>
          <pc:docMk/>
          <pc:sldMk cId="2510394187" sldId="269"/>
        </pc:sldMkLst>
        <pc:spChg chg="add mod">
          <ac:chgData name="Mooney, Karen" userId="e494a74a-5c26-4c38-9035-cf6d8cbafaac" providerId="ADAL" clId="{6ADF74BB-29B2-4F5A-B473-F7BB44236827}" dt="2026-03-11T21:40:15.238" v="980" actId="113"/>
          <ac:spMkLst>
            <pc:docMk/>
            <pc:sldMk cId="2510394187" sldId="269"/>
            <ac:spMk id="6" creationId="{F40B3105-A142-7D94-85FD-F157B5B44360}"/>
          </ac:spMkLst>
        </pc:spChg>
        <pc:spChg chg="add mod">
          <ac:chgData name="Mooney, Karen" userId="e494a74a-5c26-4c38-9035-cf6d8cbafaac" providerId="ADAL" clId="{6ADF74BB-29B2-4F5A-B473-F7BB44236827}" dt="2026-03-11T21:40:42.963" v="983" actId="113"/>
          <ac:spMkLst>
            <pc:docMk/>
            <pc:sldMk cId="2510394187" sldId="269"/>
            <ac:spMk id="7" creationId="{30B1BF99-DA16-4DE2-7A23-F563783ED92B}"/>
          </ac:spMkLst>
        </pc:spChg>
        <pc:spChg chg="add del mod">
          <ac:chgData name="Mooney, Karen" userId="e494a74a-5c26-4c38-9035-cf6d8cbafaac" providerId="ADAL" clId="{6ADF74BB-29B2-4F5A-B473-F7BB44236827}" dt="2026-03-11T21:38:16.309" v="810" actId="478"/>
          <ac:spMkLst>
            <pc:docMk/>
            <pc:sldMk cId="2510394187" sldId="269"/>
            <ac:spMk id="8" creationId="{9F95F1E7-ABC6-D0EE-3E81-26541559B111}"/>
          </ac:spMkLst>
        </pc:spChg>
      </pc:sldChg>
      <pc:sldChg chg="new del">
        <pc:chgData name="Mooney, Karen" userId="e494a74a-5c26-4c38-9035-cf6d8cbafaac" providerId="ADAL" clId="{6ADF74BB-29B2-4F5A-B473-F7BB44236827}" dt="2026-03-11T21:45:21.482" v="1041" actId="47"/>
        <pc:sldMkLst>
          <pc:docMk/>
          <pc:sldMk cId="143943130" sldId="270"/>
        </pc:sldMkLst>
      </pc:sldChg>
      <pc:sldChg chg="addSp modSp add mod">
        <pc:chgData name="Mooney, Karen" userId="e494a74a-5c26-4c38-9035-cf6d8cbafaac" providerId="ADAL" clId="{6ADF74BB-29B2-4F5A-B473-F7BB44236827}" dt="2026-03-11T22:06:33.262" v="1455" actId="20577"/>
        <pc:sldMkLst>
          <pc:docMk/>
          <pc:sldMk cId="2996782912" sldId="271"/>
        </pc:sldMkLst>
        <pc:spChg chg="add mod">
          <ac:chgData name="Mooney, Karen" userId="e494a74a-5c26-4c38-9035-cf6d8cbafaac" providerId="ADAL" clId="{6ADF74BB-29B2-4F5A-B473-F7BB44236827}" dt="2026-03-11T22:06:33.262" v="1455" actId="20577"/>
          <ac:spMkLst>
            <pc:docMk/>
            <pc:sldMk cId="2996782912" sldId="271"/>
            <ac:spMk id="6" creationId="{401A69FC-EF50-1D3E-F534-A97C035E3E8A}"/>
          </ac:spMkLst>
        </pc:spChg>
      </pc:sldChg>
      <pc:sldChg chg="addSp modSp add mod">
        <pc:chgData name="Mooney, Karen" userId="e494a74a-5c26-4c38-9035-cf6d8cbafaac" providerId="ADAL" clId="{6ADF74BB-29B2-4F5A-B473-F7BB44236827}" dt="2026-03-11T21:45:00.110" v="1037" actId="207"/>
        <pc:sldMkLst>
          <pc:docMk/>
          <pc:sldMk cId="3425665450" sldId="272"/>
        </pc:sldMkLst>
        <pc:spChg chg="add mod">
          <ac:chgData name="Mooney, Karen" userId="e494a74a-5c26-4c38-9035-cf6d8cbafaac" providerId="ADAL" clId="{6ADF74BB-29B2-4F5A-B473-F7BB44236827}" dt="2026-03-11T21:45:00.110" v="1037" actId="207"/>
          <ac:spMkLst>
            <pc:docMk/>
            <pc:sldMk cId="3425665450" sldId="272"/>
            <ac:spMk id="6" creationId="{0ACCB3BD-943C-8868-F5A9-4B46C130ED72}"/>
          </ac:spMkLst>
        </pc:spChg>
      </pc:sldChg>
      <pc:sldChg chg="addSp modSp add mod">
        <pc:chgData name="Mooney, Karen" userId="e494a74a-5c26-4c38-9035-cf6d8cbafaac" providerId="ADAL" clId="{6ADF74BB-29B2-4F5A-B473-F7BB44236827}" dt="2026-03-11T21:53:23.245" v="1277" actId="20577"/>
        <pc:sldMkLst>
          <pc:docMk/>
          <pc:sldMk cId="3051305323" sldId="273"/>
        </pc:sldMkLst>
        <pc:spChg chg="add mod">
          <ac:chgData name="Mooney, Karen" userId="e494a74a-5c26-4c38-9035-cf6d8cbafaac" providerId="ADAL" clId="{6ADF74BB-29B2-4F5A-B473-F7BB44236827}" dt="2026-03-11T21:53:23.245" v="1277" actId="20577"/>
          <ac:spMkLst>
            <pc:docMk/>
            <pc:sldMk cId="3051305323" sldId="273"/>
            <ac:spMk id="6" creationId="{ED707B1E-9FED-B6FD-9F40-18E39DCD4DC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C9EE40-7189-4FA4-A753-31AC22AA675F}" type="datetimeFigureOut">
              <a:rPr lang="en-GB" smtClean="0"/>
              <a:t>11/03/2026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2B1C3A-2C85-4E76-A47B-9A18576F299C}" type="slidenum">
              <a:rPr lang="en-GB" smtClean="0"/>
              <a:t>‹#›</a:t>
            </a:fld>
            <a:endParaRPr lang="en-GB"/>
          </a:p>
        </p:txBody>
      </p:sp>
    </p:spTree>
    <p:extLst>
      <p:ext uri="{BB962C8B-B14F-4D97-AF65-F5344CB8AC3E}">
        <p14:creationId xmlns:p14="http://schemas.microsoft.com/office/powerpoint/2010/main" val="31089437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52B1C3A-2C85-4E76-A47B-9A18576F299C}" type="slidenum">
              <a:rPr lang="en-GB" smtClean="0"/>
              <a:t>1</a:t>
            </a:fld>
            <a:endParaRPr lang="en-GB"/>
          </a:p>
        </p:txBody>
      </p:sp>
    </p:spTree>
    <p:extLst>
      <p:ext uri="{BB962C8B-B14F-4D97-AF65-F5344CB8AC3E}">
        <p14:creationId xmlns:p14="http://schemas.microsoft.com/office/powerpoint/2010/main" val="41880985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09CEF-F7E6-15A3-8EAB-2FC550FF11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F9FA9A-ACF1-611C-6F40-460ADAA89E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346F33-CEE2-C684-3D4B-04E95B02FE45}"/>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Today I want to talk about something that affects every school and every year group.</a:t>
            </a:r>
          </a:p>
          <a:p>
            <a:r>
              <a:rPr lang="en-GB" sz="1200" kern="1200" dirty="0">
                <a:solidFill>
                  <a:schemeClr val="tx1"/>
                </a:solidFill>
                <a:effectLst/>
                <a:latin typeface="+mn-lt"/>
                <a:ea typeface="+mn-ea"/>
                <a:cs typeface="+mn-cs"/>
              </a:rPr>
              <a:t>But before we do that, I want to remind you of something important about our school.</a:t>
            </a:r>
          </a:p>
          <a:p>
            <a:r>
              <a:rPr lang="en-GB" sz="1200" kern="1200" dirty="0">
                <a:solidFill>
                  <a:schemeClr val="tx1"/>
                </a:solidFill>
                <a:effectLst/>
                <a:latin typeface="+mn-lt"/>
                <a:ea typeface="+mn-ea"/>
                <a:cs typeface="+mn-cs"/>
              </a:rPr>
              <a:t>At Peebles High School we talk about our </a:t>
            </a:r>
            <a:r>
              <a:rPr lang="en-GB" sz="1200" b="1" kern="1200" dirty="0">
                <a:solidFill>
                  <a:schemeClr val="tx1"/>
                </a:solidFill>
                <a:effectLst/>
                <a:latin typeface="+mn-lt"/>
                <a:ea typeface="+mn-ea"/>
                <a:cs typeface="+mn-cs"/>
              </a:rPr>
              <a:t>One Peebles</a:t>
            </a:r>
            <a:r>
              <a:rPr lang="en-GB" sz="1200" kern="1200" dirty="0">
                <a:solidFill>
                  <a:schemeClr val="tx1"/>
                </a:solidFill>
                <a:effectLst/>
                <a:latin typeface="+mn-lt"/>
                <a:ea typeface="+mn-ea"/>
                <a:cs typeface="+mn-cs"/>
              </a:rPr>
              <a:t> Vision: </a:t>
            </a:r>
            <a:r>
              <a:rPr lang="en-GB" sz="1200" b="1" kern="1200" dirty="0">
                <a:solidFill>
                  <a:schemeClr val="tx1"/>
                </a:solidFill>
                <a:effectLst/>
                <a:latin typeface="+mn-lt"/>
                <a:ea typeface="+mn-ea"/>
                <a:cs typeface="+mn-cs"/>
              </a:rPr>
              <a:t>Our community</a:t>
            </a:r>
            <a:r>
              <a:rPr lang="en-GB" sz="1200" kern="1200" dirty="0">
                <a:solidFill>
                  <a:schemeClr val="tx1"/>
                </a:solidFill>
                <a:effectLst/>
                <a:latin typeface="+mn-lt"/>
                <a:ea typeface="+mn-ea"/>
                <a:cs typeface="+mn-cs"/>
              </a:rPr>
              <a:t> where we </a:t>
            </a:r>
            <a:r>
              <a:rPr lang="en-GB" sz="1200" b="1" u="sng" kern="1200" dirty="0">
                <a:solidFill>
                  <a:schemeClr val="tx1"/>
                </a:solidFill>
                <a:effectLst/>
                <a:latin typeface="+mn-lt"/>
                <a:ea typeface="+mn-ea"/>
                <a:cs typeface="+mn-cs"/>
              </a:rPr>
              <a:t>belong</a:t>
            </a:r>
            <a:r>
              <a:rPr lang="en-GB" sz="1200" kern="1200" dirty="0">
                <a:solidFill>
                  <a:schemeClr val="tx1"/>
                </a:solidFill>
                <a:effectLst/>
                <a:latin typeface="+mn-lt"/>
                <a:ea typeface="+mn-ea"/>
                <a:cs typeface="+mn-cs"/>
              </a:rPr>
              <a:t>, </a:t>
            </a:r>
            <a:r>
              <a:rPr lang="en-GB" sz="1200" b="1" u="sng" kern="1200" dirty="0">
                <a:solidFill>
                  <a:schemeClr val="tx1"/>
                </a:solidFill>
                <a:effectLst/>
                <a:latin typeface="+mn-lt"/>
                <a:ea typeface="+mn-ea"/>
                <a:cs typeface="+mn-cs"/>
              </a:rPr>
              <a:t>grow</a:t>
            </a:r>
            <a:r>
              <a:rPr lang="en-GB" sz="1200" kern="1200" dirty="0">
                <a:solidFill>
                  <a:schemeClr val="tx1"/>
                </a:solidFill>
                <a:effectLst/>
                <a:latin typeface="+mn-lt"/>
                <a:ea typeface="+mn-ea"/>
                <a:cs typeface="+mn-cs"/>
              </a:rPr>
              <a:t> and </a:t>
            </a:r>
            <a:r>
              <a:rPr lang="en-GB" sz="1200" b="1" u="sng" kern="1200" dirty="0">
                <a:solidFill>
                  <a:schemeClr val="tx1"/>
                </a:solidFill>
                <a:effectLst/>
                <a:latin typeface="+mn-lt"/>
                <a:ea typeface="+mn-ea"/>
                <a:cs typeface="+mn-cs"/>
              </a:rPr>
              <a:t>achieve</a:t>
            </a:r>
            <a:r>
              <a:rPr lang="en-GB" sz="1200" kern="1200" dirty="0">
                <a:solidFill>
                  <a:schemeClr val="tx1"/>
                </a:solidFill>
                <a:effectLst/>
                <a:latin typeface="+mn-lt"/>
                <a:ea typeface="+mn-ea"/>
                <a:cs typeface="+mn-cs"/>
              </a:rPr>
              <a:t>.</a:t>
            </a:r>
          </a:p>
          <a:p>
            <a:r>
              <a:rPr lang="en-GB" sz="1200" kern="1200" dirty="0">
                <a:solidFill>
                  <a:schemeClr val="tx1"/>
                </a:solidFill>
                <a:effectLst/>
                <a:latin typeface="+mn-lt"/>
                <a:ea typeface="+mn-ea"/>
                <a:cs typeface="+mn-cs"/>
              </a:rPr>
              <a:t>Those three words are powerful as nobody can grow or achieve if they don’t first feel that they belong. Part of belonging means feeling safe and feeling respected. It means feeling like you can walk into school without worrying about who might be targeting you that day.</a:t>
            </a:r>
          </a:p>
          <a:p>
            <a:endParaRPr lang="en-GB" dirty="0"/>
          </a:p>
        </p:txBody>
      </p:sp>
      <p:sp>
        <p:nvSpPr>
          <p:cNvPr id="4" name="Slide Number Placeholder 3">
            <a:extLst>
              <a:ext uri="{FF2B5EF4-FFF2-40B4-BE49-F238E27FC236}">
                <a16:creationId xmlns:a16="http://schemas.microsoft.com/office/drawing/2014/main" id="{BAD5813B-4CA6-BD9C-E6AA-7A9269966931}"/>
              </a:ext>
            </a:extLst>
          </p:cNvPr>
          <p:cNvSpPr>
            <a:spLocks noGrp="1"/>
          </p:cNvSpPr>
          <p:nvPr>
            <p:ph type="sldNum" sz="quarter" idx="5"/>
          </p:nvPr>
        </p:nvSpPr>
        <p:spPr/>
        <p:txBody>
          <a:bodyPr/>
          <a:lstStyle/>
          <a:p>
            <a:fld id="{D52B1C3A-2C85-4E76-A47B-9A18576F299C}" type="slidenum">
              <a:rPr lang="en-GB" smtClean="0"/>
              <a:t>2</a:t>
            </a:fld>
            <a:endParaRPr lang="en-GB"/>
          </a:p>
        </p:txBody>
      </p:sp>
    </p:spTree>
    <p:extLst>
      <p:ext uri="{BB962C8B-B14F-4D97-AF65-F5344CB8AC3E}">
        <p14:creationId xmlns:p14="http://schemas.microsoft.com/office/powerpoint/2010/main" val="17893139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D833C8-5D8C-B9B3-BE3C-BA9639CAA8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8A7CCE-683F-0893-E01E-5F50808DEA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4C8AE9-4750-82AE-4933-88C260B5C260}"/>
              </a:ext>
            </a:extLst>
          </p:cNvPr>
          <p:cNvSpPr>
            <a:spLocks noGrp="1"/>
          </p:cNvSpPr>
          <p:nvPr>
            <p:ph type="body" idx="1"/>
          </p:nvPr>
        </p:nvSpPr>
        <p:spPr/>
        <p:txBody>
          <a:bodyPr/>
          <a:lstStyle/>
          <a:p>
            <a:r>
              <a:rPr lang="en-GB" sz="1200" b="1" kern="1200" dirty="0">
                <a:solidFill>
                  <a:schemeClr val="tx1"/>
                </a:solidFill>
                <a:effectLst/>
                <a:latin typeface="+mn-lt"/>
                <a:ea typeface="+mn-ea"/>
                <a:cs typeface="+mn-cs"/>
              </a:rPr>
              <a:t>Our Values</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Our school values are simple:</a:t>
            </a:r>
            <a:br>
              <a:rPr lang="en-GB" sz="1200" kern="1200" dirty="0">
                <a:solidFill>
                  <a:schemeClr val="tx1"/>
                </a:solidFill>
                <a:effectLst/>
                <a:latin typeface="+mn-lt"/>
                <a:ea typeface="+mn-ea"/>
                <a:cs typeface="+mn-cs"/>
              </a:rPr>
            </a:b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We Work Hard</a:t>
            </a:r>
          </a:p>
          <a:p>
            <a:r>
              <a:rPr lang="en-GB" sz="1200" kern="1200" dirty="0">
                <a:solidFill>
                  <a:schemeClr val="tx1"/>
                </a:solidFill>
                <a:effectLst/>
                <a:latin typeface="+mn-lt"/>
                <a:ea typeface="+mn-ea"/>
                <a:cs typeface="+mn-cs"/>
              </a:rPr>
              <a:t>We Show Kindness</a:t>
            </a:r>
          </a:p>
          <a:p>
            <a:r>
              <a:rPr lang="en-GB" sz="1200" kern="1200" dirty="0">
                <a:solidFill>
                  <a:schemeClr val="tx1"/>
                </a:solidFill>
                <a:effectLst/>
                <a:latin typeface="+mn-lt"/>
                <a:ea typeface="+mn-ea"/>
                <a:cs typeface="+mn-cs"/>
              </a:rPr>
              <a:t>We Contribute</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Those values apply everywhere:</a:t>
            </a:r>
          </a:p>
          <a:p>
            <a:pPr lvl="0"/>
            <a:r>
              <a:rPr lang="en-GB" sz="1200" kern="1200" dirty="0">
                <a:solidFill>
                  <a:schemeClr val="tx1"/>
                </a:solidFill>
                <a:effectLst/>
                <a:latin typeface="+mn-lt"/>
                <a:ea typeface="+mn-ea"/>
                <a:cs typeface="+mn-cs"/>
              </a:rPr>
              <a:t>in classrooms</a:t>
            </a:r>
          </a:p>
          <a:p>
            <a:pPr lvl="0"/>
            <a:r>
              <a:rPr lang="en-GB" sz="1200" kern="1200" dirty="0">
                <a:solidFill>
                  <a:schemeClr val="tx1"/>
                </a:solidFill>
                <a:effectLst/>
                <a:latin typeface="+mn-lt"/>
                <a:ea typeface="+mn-ea"/>
                <a:cs typeface="+mn-cs"/>
              </a:rPr>
              <a:t>in corridors</a:t>
            </a:r>
          </a:p>
          <a:p>
            <a:pPr lvl="0"/>
            <a:r>
              <a:rPr lang="en-GB" sz="1200" kern="1200" dirty="0">
                <a:solidFill>
                  <a:schemeClr val="tx1"/>
                </a:solidFill>
                <a:effectLst/>
                <a:latin typeface="+mn-lt"/>
                <a:ea typeface="+mn-ea"/>
                <a:cs typeface="+mn-cs"/>
              </a:rPr>
              <a:t>at lunch</a:t>
            </a:r>
          </a:p>
          <a:p>
            <a:pPr lvl="0"/>
            <a:r>
              <a:rPr lang="en-GB" sz="1200" kern="1200" dirty="0">
                <a:solidFill>
                  <a:schemeClr val="tx1"/>
                </a:solidFill>
                <a:effectLst/>
                <a:latin typeface="+mn-lt"/>
                <a:ea typeface="+mn-ea"/>
                <a:cs typeface="+mn-cs"/>
              </a:rPr>
              <a:t>on the way home</a:t>
            </a:r>
          </a:p>
          <a:p>
            <a:pPr lvl="0"/>
            <a:r>
              <a:rPr lang="en-GB" sz="1200" kern="1200" dirty="0">
                <a:solidFill>
                  <a:schemeClr val="tx1"/>
                </a:solidFill>
                <a:effectLst/>
                <a:latin typeface="+mn-lt"/>
                <a:ea typeface="+mn-ea"/>
                <a:cs typeface="+mn-cs"/>
              </a:rPr>
              <a:t>and online.</a:t>
            </a:r>
          </a:p>
          <a:p>
            <a:r>
              <a:rPr lang="en-GB" sz="1200" kern="1200" dirty="0">
                <a:solidFill>
                  <a:schemeClr val="tx1"/>
                </a:solidFill>
                <a:effectLst/>
                <a:latin typeface="+mn-lt"/>
                <a:ea typeface="+mn-ea"/>
                <a:cs typeface="+mn-cs"/>
              </a:rPr>
              <a:t>Because the way we behave when adults are not around shows what kind of community we really are.</a:t>
            </a:r>
          </a:p>
          <a:p>
            <a:endParaRPr lang="en-GB" dirty="0"/>
          </a:p>
        </p:txBody>
      </p:sp>
      <p:sp>
        <p:nvSpPr>
          <p:cNvPr id="4" name="Slide Number Placeholder 3">
            <a:extLst>
              <a:ext uri="{FF2B5EF4-FFF2-40B4-BE49-F238E27FC236}">
                <a16:creationId xmlns:a16="http://schemas.microsoft.com/office/drawing/2014/main" id="{F2A142F3-287D-EF01-6B2C-05A5CF1AE007}"/>
              </a:ext>
            </a:extLst>
          </p:cNvPr>
          <p:cNvSpPr>
            <a:spLocks noGrp="1"/>
          </p:cNvSpPr>
          <p:nvPr>
            <p:ph type="sldNum" sz="quarter" idx="5"/>
          </p:nvPr>
        </p:nvSpPr>
        <p:spPr/>
        <p:txBody>
          <a:bodyPr/>
          <a:lstStyle/>
          <a:p>
            <a:fld id="{D52B1C3A-2C85-4E76-A47B-9A18576F299C}" type="slidenum">
              <a:rPr lang="en-GB" smtClean="0"/>
              <a:t>3</a:t>
            </a:fld>
            <a:endParaRPr lang="en-GB"/>
          </a:p>
        </p:txBody>
      </p:sp>
    </p:spTree>
    <p:extLst>
      <p:ext uri="{BB962C8B-B14F-4D97-AF65-F5344CB8AC3E}">
        <p14:creationId xmlns:p14="http://schemas.microsoft.com/office/powerpoint/2010/main" val="18910475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Across Scotland:</a:t>
            </a:r>
          </a:p>
          <a:p>
            <a:pPr lvl="0"/>
            <a:r>
              <a:rPr lang="en-GB" sz="1200" kern="1200" dirty="0">
                <a:solidFill>
                  <a:schemeClr val="tx1"/>
                </a:solidFill>
                <a:effectLst/>
                <a:latin typeface="+mn-lt"/>
                <a:ea typeface="+mn-ea"/>
                <a:cs typeface="+mn-cs"/>
              </a:rPr>
              <a:t>About 29% of S1 pupils say they have experienced bullying.</a:t>
            </a:r>
          </a:p>
          <a:p>
            <a:pPr lvl="0"/>
            <a:r>
              <a:rPr lang="en-GB" sz="1200" kern="1200" dirty="0">
                <a:solidFill>
                  <a:schemeClr val="tx1"/>
                </a:solidFill>
                <a:effectLst/>
                <a:latin typeface="+mn-lt"/>
                <a:ea typeface="+mn-ea"/>
                <a:cs typeface="+mn-cs"/>
              </a:rPr>
              <a:t>Around 1 in 5 young people experience online bullying.</a:t>
            </a:r>
            <a:br>
              <a:rPr lang="en-GB" sz="1200" kern="1200" dirty="0">
                <a:solidFill>
                  <a:schemeClr val="tx1"/>
                </a:solidFill>
                <a:effectLst/>
                <a:latin typeface="+mn-lt"/>
                <a:ea typeface="+mn-ea"/>
                <a:cs typeface="+mn-cs"/>
              </a:rPr>
            </a:b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That is not just statistics. That is real people.</a:t>
            </a:r>
          </a:p>
          <a:p>
            <a:r>
              <a:rPr lang="en-GB" sz="1200" kern="1200" dirty="0">
                <a:solidFill>
                  <a:schemeClr val="tx1"/>
                </a:solidFill>
                <a:effectLst/>
                <a:latin typeface="+mn-lt"/>
                <a:ea typeface="+mn-ea"/>
                <a:cs typeface="+mn-cs"/>
              </a:rPr>
              <a:t>People sitting in classrooms, walking through the corridors, opening their phones at night. People trying to ignore requests to join chats but being bombarded with alerts. That’s not what showing kindness looks like. </a:t>
            </a:r>
          </a:p>
          <a:p>
            <a:r>
              <a:rPr lang="en-GB" sz="1200" kern="1200" dirty="0">
                <a:solidFill>
                  <a:schemeClr val="tx1"/>
                </a:solidFill>
                <a:effectLst/>
                <a:latin typeface="+mn-lt"/>
                <a:ea typeface="+mn-ea"/>
                <a:cs typeface="+mn-cs"/>
              </a:rPr>
              <a:t>Bullying happens. We are human beings, people make mistakes. By being aware of the consequences of bullying behaviour it is more likely that our One Peebles community is a place where…</a:t>
            </a:r>
          </a:p>
          <a:p>
            <a:endParaRPr lang="en-GB" dirty="0"/>
          </a:p>
        </p:txBody>
      </p:sp>
      <p:sp>
        <p:nvSpPr>
          <p:cNvPr id="4" name="Slide Number Placeholder 3"/>
          <p:cNvSpPr>
            <a:spLocks noGrp="1"/>
          </p:cNvSpPr>
          <p:nvPr>
            <p:ph type="sldNum" sz="quarter" idx="5"/>
          </p:nvPr>
        </p:nvSpPr>
        <p:spPr/>
        <p:txBody>
          <a:bodyPr/>
          <a:lstStyle/>
          <a:p>
            <a:fld id="{D52B1C3A-2C85-4E76-A47B-9A18576F299C}" type="slidenum">
              <a:rPr lang="en-GB" smtClean="0"/>
              <a:t>8</a:t>
            </a:fld>
            <a:endParaRPr lang="en-GB"/>
          </a:p>
        </p:txBody>
      </p:sp>
    </p:spTree>
    <p:extLst>
      <p:ext uri="{BB962C8B-B14F-4D97-AF65-F5344CB8AC3E}">
        <p14:creationId xmlns:p14="http://schemas.microsoft.com/office/powerpoint/2010/main" val="12748948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Difficult for those most involved to do that and move on when things are stoked by others through social media.</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We always try to resolve things quickly as we know the impact that bullying can have…</a:t>
            </a:r>
          </a:p>
          <a:p>
            <a:endParaRPr lang="en-GB" dirty="0"/>
          </a:p>
        </p:txBody>
      </p:sp>
      <p:sp>
        <p:nvSpPr>
          <p:cNvPr id="4" name="Slide Number Placeholder 3"/>
          <p:cNvSpPr>
            <a:spLocks noGrp="1"/>
          </p:cNvSpPr>
          <p:nvPr>
            <p:ph type="sldNum" sz="quarter" idx="5"/>
          </p:nvPr>
        </p:nvSpPr>
        <p:spPr/>
        <p:txBody>
          <a:bodyPr/>
          <a:lstStyle/>
          <a:p>
            <a:fld id="{D52B1C3A-2C85-4E76-A47B-9A18576F299C}" type="slidenum">
              <a:rPr lang="en-GB" smtClean="0"/>
              <a:t>11</a:t>
            </a:fld>
            <a:endParaRPr lang="en-GB"/>
          </a:p>
        </p:txBody>
      </p:sp>
    </p:spTree>
    <p:extLst>
      <p:ext uri="{BB962C8B-B14F-4D97-AF65-F5344CB8AC3E}">
        <p14:creationId xmlns:p14="http://schemas.microsoft.com/office/powerpoint/2010/main" val="28139870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Aft>
                <a:spcPts val="800"/>
              </a:spcAft>
              <a:buNone/>
            </a:pPr>
            <a:r>
              <a:rPr lang="en-GB" sz="1200" kern="100" dirty="0">
                <a:effectLst/>
                <a:latin typeface="Trebuchet MS" panose="020B0603020202020204" pitchFamily="34" charset="0"/>
                <a:ea typeface="Aptos" panose="020B0004020202020204" pitchFamily="34" charset="0"/>
                <a:cs typeface="Arial" panose="020B0604020202020204" pitchFamily="34" charset="0"/>
              </a:rPr>
              <a:t>When bullying happens there are usually three groups of people.</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en-GB" sz="1200" kern="100" dirty="0">
                <a:effectLst/>
                <a:latin typeface="Trebuchet MS" panose="020B0603020202020204" pitchFamily="34" charset="0"/>
                <a:ea typeface="Aptos" panose="020B0004020202020204" pitchFamily="34" charset="0"/>
                <a:cs typeface="Arial" panose="020B0604020202020204" pitchFamily="34" charset="0"/>
              </a:rPr>
              <a:t>The person or people being targeted.</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en-GB" sz="1200" kern="100" dirty="0">
                <a:effectLst/>
                <a:latin typeface="Trebuchet MS" panose="020B0603020202020204" pitchFamily="34" charset="0"/>
                <a:ea typeface="Aptos" panose="020B0004020202020204" pitchFamily="34" charset="0"/>
                <a:cs typeface="Arial" panose="020B0604020202020204" pitchFamily="34" charset="0"/>
              </a:rPr>
              <a:t>The person or people doing the targeting.</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en-GB" sz="1200" kern="100" dirty="0">
                <a:effectLst/>
                <a:latin typeface="Trebuchet MS" panose="020B0603020202020204" pitchFamily="34" charset="0"/>
                <a:ea typeface="Aptos" panose="020B0004020202020204" pitchFamily="34" charset="0"/>
                <a:cs typeface="Arial" panose="020B0604020202020204" pitchFamily="34" charset="0"/>
              </a:rPr>
              <a:t>And ‘the audience’.</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D52B1C3A-2C85-4E76-A47B-9A18576F299C}" type="slidenum">
              <a:rPr lang="en-GB" smtClean="0"/>
              <a:t>12</a:t>
            </a:fld>
            <a:endParaRPr lang="en-GB"/>
          </a:p>
        </p:txBody>
      </p:sp>
    </p:spTree>
    <p:extLst>
      <p:ext uri="{BB962C8B-B14F-4D97-AF65-F5344CB8AC3E}">
        <p14:creationId xmlns:p14="http://schemas.microsoft.com/office/powerpoint/2010/main" val="41487811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F172C-D8E6-D996-AEF3-0810B343D98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E4CC590-842A-37A6-EB48-06F88B82AF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ACA19D9-2EEE-73A5-B4D2-FF7685B3BF3E}"/>
              </a:ext>
            </a:extLst>
          </p:cNvPr>
          <p:cNvSpPr>
            <a:spLocks noGrp="1"/>
          </p:cNvSpPr>
          <p:nvPr>
            <p:ph type="dt" sz="half" idx="10"/>
          </p:nvPr>
        </p:nvSpPr>
        <p:spPr/>
        <p:txBody>
          <a:bodyPr/>
          <a:lstStyle/>
          <a:p>
            <a:fld id="{B4CD8CA5-1B60-4189-B2AF-980B9857640E}" type="datetimeFigureOut">
              <a:rPr lang="en-GB" smtClean="0"/>
              <a:t>11/03/2026</a:t>
            </a:fld>
            <a:endParaRPr lang="en-GB"/>
          </a:p>
        </p:txBody>
      </p:sp>
      <p:sp>
        <p:nvSpPr>
          <p:cNvPr id="5" name="Footer Placeholder 4">
            <a:extLst>
              <a:ext uri="{FF2B5EF4-FFF2-40B4-BE49-F238E27FC236}">
                <a16:creationId xmlns:a16="http://schemas.microsoft.com/office/drawing/2014/main" id="{F9BFFB19-ADE0-18D0-B54F-904AB3D943A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4D1FC17-CC25-12D1-9794-3AED6CEF916D}"/>
              </a:ext>
            </a:extLst>
          </p:cNvPr>
          <p:cNvSpPr>
            <a:spLocks noGrp="1"/>
          </p:cNvSpPr>
          <p:nvPr>
            <p:ph type="sldNum" sz="quarter" idx="12"/>
          </p:nvPr>
        </p:nvSpPr>
        <p:spPr/>
        <p:txBody>
          <a:bodyPr/>
          <a:lstStyle/>
          <a:p>
            <a:fld id="{49A824D0-E6F6-4169-A7B7-FFD3CDD0F2E4}" type="slidenum">
              <a:rPr lang="en-GB" smtClean="0"/>
              <a:t>‹#›</a:t>
            </a:fld>
            <a:endParaRPr lang="en-GB"/>
          </a:p>
        </p:txBody>
      </p:sp>
    </p:spTree>
    <p:extLst>
      <p:ext uri="{BB962C8B-B14F-4D97-AF65-F5344CB8AC3E}">
        <p14:creationId xmlns:p14="http://schemas.microsoft.com/office/powerpoint/2010/main" val="15706660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7B871-5D5C-8F7D-8A1E-36FC95F0197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F6ED9F0-25B7-479D-5FCE-FB83BF17FFB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01B5BE9-EC24-B789-18F1-1474305132A2}"/>
              </a:ext>
            </a:extLst>
          </p:cNvPr>
          <p:cNvSpPr>
            <a:spLocks noGrp="1"/>
          </p:cNvSpPr>
          <p:nvPr>
            <p:ph type="dt" sz="half" idx="10"/>
          </p:nvPr>
        </p:nvSpPr>
        <p:spPr/>
        <p:txBody>
          <a:bodyPr/>
          <a:lstStyle/>
          <a:p>
            <a:fld id="{B4CD8CA5-1B60-4189-B2AF-980B9857640E}" type="datetimeFigureOut">
              <a:rPr lang="en-GB" smtClean="0"/>
              <a:t>11/03/2026</a:t>
            </a:fld>
            <a:endParaRPr lang="en-GB"/>
          </a:p>
        </p:txBody>
      </p:sp>
      <p:sp>
        <p:nvSpPr>
          <p:cNvPr id="5" name="Footer Placeholder 4">
            <a:extLst>
              <a:ext uri="{FF2B5EF4-FFF2-40B4-BE49-F238E27FC236}">
                <a16:creationId xmlns:a16="http://schemas.microsoft.com/office/drawing/2014/main" id="{7CC97374-674A-B1F0-26EC-7F6E27EED40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007CA31-86E3-8A2B-7152-561D05158D90}"/>
              </a:ext>
            </a:extLst>
          </p:cNvPr>
          <p:cNvSpPr>
            <a:spLocks noGrp="1"/>
          </p:cNvSpPr>
          <p:nvPr>
            <p:ph type="sldNum" sz="quarter" idx="12"/>
          </p:nvPr>
        </p:nvSpPr>
        <p:spPr/>
        <p:txBody>
          <a:bodyPr/>
          <a:lstStyle/>
          <a:p>
            <a:fld id="{49A824D0-E6F6-4169-A7B7-FFD3CDD0F2E4}" type="slidenum">
              <a:rPr lang="en-GB" smtClean="0"/>
              <a:t>‹#›</a:t>
            </a:fld>
            <a:endParaRPr lang="en-GB"/>
          </a:p>
        </p:txBody>
      </p:sp>
    </p:spTree>
    <p:extLst>
      <p:ext uri="{BB962C8B-B14F-4D97-AF65-F5344CB8AC3E}">
        <p14:creationId xmlns:p14="http://schemas.microsoft.com/office/powerpoint/2010/main" val="25933487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8C041-98E4-0ED5-850C-12029B78B33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A5A57F0-B92E-8FE0-FCB7-FF01EE9C4CF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B18D000-A1C0-0ADB-06F2-FD72549E9BF3}"/>
              </a:ext>
            </a:extLst>
          </p:cNvPr>
          <p:cNvSpPr>
            <a:spLocks noGrp="1"/>
          </p:cNvSpPr>
          <p:nvPr>
            <p:ph type="dt" sz="half" idx="10"/>
          </p:nvPr>
        </p:nvSpPr>
        <p:spPr/>
        <p:txBody>
          <a:bodyPr/>
          <a:lstStyle/>
          <a:p>
            <a:fld id="{B4CD8CA5-1B60-4189-B2AF-980B9857640E}" type="datetimeFigureOut">
              <a:rPr lang="en-GB" smtClean="0"/>
              <a:t>11/03/2026</a:t>
            </a:fld>
            <a:endParaRPr lang="en-GB"/>
          </a:p>
        </p:txBody>
      </p:sp>
      <p:sp>
        <p:nvSpPr>
          <p:cNvPr id="5" name="Footer Placeholder 4">
            <a:extLst>
              <a:ext uri="{FF2B5EF4-FFF2-40B4-BE49-F238E27FC236}">
                <a16:creationId xmlns:a16="http://schemas.microsoft.com/office/drawing/2014/main" id="{02A08516-76A7-7B41-EE83-DC0F72493D2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C25664E-83B2-7962-87DE-A8A620E1A62E}"/>
              </a:ext>
            </a:extLst>
          </p:cNvPr>
          <p:cNvSpPr>
            <a:spLocks noGrp="1"/>
          </p:cNvSpPr>
          <p:nvPr>
            <p:ph type="sldNum" sz="quarter" idx="12"/>
          </p:nvPr>
        </p:nvSpPr>
        <p:spPr/>
        <p:txBody>
          <a:bodyPr/>
          <a:lstStyle/>
          <a:p>
            <a:fld id="{49A824D0-E6F6-4169-A7B7-FFD3CDD0F2E4}" type="slidenum">
              <a:rPr lang="en-GB" smtClean="0"/>
              <a:t>‹#›</a:t>
            </a:fld>
            <a:endParaRPr lang="en-GB"/>
          </a:p>
        </p:txBody>
      </p:sp>
    </p:spTree>
    <p:extLst>
      <p:ext uri="{BB962C8B-B14F-4D97-AF65-F5344CB8AC3E}">
        <p14:creationId xmlns:p14="http://schemas.microsoft.com/office/powerpoint/2010/main" val="3394616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F43C5-FCB7-F496-2E7F-C79154BAFAA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B7E1240-03B7-5CEB-1C7E-87B3839D982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C177B9C-DF28-FEB7-E137-BA4FE46ACA6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F32A7D7-099B-6ACC-1DFA-39489ABA9D6B}"/>
              </a:ext>
            </a:extLst>
          </p:cNvPr>
          <p:cNvSpPr>
            <a:spLocks noGrp="1"/>
          </p:cNvSpPr>
          <p:nvPr>
            <p:ph type="dt" sz="half" idx="10"/>
          </p:nvPr>
        </p:nvSpPr>
        <p:spPr/>
        <p:txBody>
          <a:bodyPr/>
          <a:lstStyle/>
          <a:p>
            <a:fld id="{B4CD8CA5-1B60-4189-B2AF-980B9857640E}" type="datetimeFigureOut">
              <a:rPr lang="en-GB" smtClean="0"/>
              <a:t>11/03/2026</a:t>
            </a:fld>
            <a:endParaRPr lang="en-GB"/>
          </a:p>
        </p:txBody>
      </p:sp>
      <p:sp>
        <p:nvSpPr>
          <p:cNvPr id="6" name="Footer Placeholder 5">
            <a:extLst>
              <a:ext uri="{FF2B5EF4-FFF2-40B4-BE49-F238E27FC236}">
                <a16:creationId xmlns:a16="http://schemas.microsoft.com/office/drawing/2014/main" id="{49C03041-F4AF-73FD-E524-C09B0E916DE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9C4FAEB-3AB5-E070-5CF7-89EFB7B7D614}"/>
              </a:ext>
            </a:extLst>
          </p:cNvPr>
          <p:cNvSpPr>
            <a:spLocks noGrp="1"/>
          </p:cNvSpPr>
          <p:nvPr>
            <p:ph type="sldNum" sz="quarter" idx="12"/>
          </p:nvPr>
        </p:nvSpPr>
        <p:spPr/>
        <p:txBody>
          <a:bodyPr/>
          <a:lstStyle/>
          <a:p>
            <a:fld id="{49A824D0-E6F6-4169-A7B7-FFD3CDD0F2E4}" type="slidenum">
              <a:rPr lang="en-GB" smtClean="0"/>
              <a:t>‹#›</a:t>
            </a:fld>
            <a:endParaRPr lang="en-GB"/>
          </a:p>
        </p:txBody>
      </p:sp>
    </p:spTree>
    <p:extLst>
      <p:ext uri="{BB962C8B-B14F-4D97-AF65-F5344CB8AC3E}">
        <p14:creationId xmlns:p14="http://schemas.microsoft.com/office/powerpoint/2010/main" val="25442954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5FCE9-D2A3-E15A-5B84-6EB1017514F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4530029-EBD1-F666-AFC7-77E5E08FE6F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A19FF34-8881-FFC4-D35D-FBCABB344BB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767F00E-E5F4-61DA-3807-4912FB0984E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EA1096D-0744-461C-F7AD-DD24CD53B1C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440FCB7-FBE9-35FB-5944-99E3063614D4}"/>
              </a:ext>
            </a:extLst>
          </p:cNvPr>
          <p:cNvSpPr>
            <a:spLocks noGrp="1"/>
          </p:cNvSpPr>
          <p:nvPr>
            <p:ph type="dt" sz="half" idx="10"/>
          </p:nvPr>
        </p:nvSpPr>
        <p:spPr/>
        <p:txBody>
          <a:bodyPr/>
          <a:lstStyle/>
          <a:p>
            <a:fld id="{B4CD8CA5-1B60-4189-B2AF-980B9857640E}" type="datetimeFigureOut">
              <a:rPr lang="en-GB" smtClean="0"/>
              <a:t>11/03/2026</a:t>
            </a:fld>
            <a:endParaRPr lang="en-GB"/>
          </a:p>
        </p:txBody>
      </p:sp>
      <p:sp>
        <p:nvSpPr>
          <p:cNvPr id="8" name="Footer Placeholder 7">
            <a:extLst>
              <a:ext uri="{FF2B5EF4-FFF2-40B4-BE49-F238E27FC236}">
                <a16:creationId xmlns:a16="http://schemas.microsoft.com/office/drawing/2014/main" id="{3B441270-A34D-FA4F-AA28-F748742E502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F9572CE-E794-D54A-CAEB-EF379E097914}"/>
              </a:ext>
            </a:extLst>
          </p:cNvPr>
          <p:cNvSpPr>
            <a:spLocks noGrp="1"/>
          </p:cNvSpPr>
          <p:nvPr>
            <p:ph type="sldNum" sz="quarter" idx="12"/>
          </p:nvPr>
        </p:nvSpPr>
        <p:spPr/>
        <p:txBody>
          <a:bodyPr/>
          <a:lstStyle/>
          <a:p>
            <a:fld id="{49A824D0-E6F6-4169-A7B7-FFD3CDD0F2E4}" type="slidenum">
              <a:rPr lang="en-GB" smtClean="0"/>
              <a:t>‹#›</a:t>
            </a:fld>
            <a:endParaRPr lang="en-GB"/>
          </a:p>
        </p:txBody>
      </p:sp>
    </p:spTree>
    <p:extLst>
      <p:ext uri="{BB962C8B-B14F-4D97-AF65-F5344CB8AC3E}">
        <p14:creationId xmlns:p14="http://schemas.microsoft.com/office/powerpoint/2010/main" val="18423787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F25FE-3755-50AA-DCAB-4E1D4D721D3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F720739-5F1C-6CB6-670A-8FE4A7A349CA}"/>
              </a:ext>
            </a:extLst>
          </p:cNvPr>
          <p:cNvSpPr>
            <a:spLocks noGrp="1"/>
          </p:cNvSpPr>
          <p:nvPr>
            <p:ph type="dt" sz="half" idx="10"/>
          </p:nvPr>
        </p:nvSpPr>
        <p:spPr/>
        <p:txBody>
          <a:bodyPr/>
          <a:lstStyle/>
          <a:p>
            <a:fld id="{B4CD8CA5-1B60-4189-B2AF-980B9857640E}" type="datetimeFigureOut">
              <a:rPr lang="en-GB" smtClean="0"/>
              <a:t>11/03/2026</a:t>
            </a:fld>
            <a:endParaRPr lang="en-GB"/>
          </a:p>
        </p:txBody>
      </p:sp>
      <p:sp>
        <p:nvSpPr>
          <p:cNvPr id="4" name="Footer Placeholder 3">
            <a:extLst>
              <a:ext uri="{FF2B5EF4-FFF2-40B4-BE49-F238E27FC236}">
                <a16:creationId xmlns:a16="http://schemas.microsoft.com/office/drawing/2014/main" id="{DDD62ECA-4F05-8D13-02A8-DA85E6B9417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4481B49-06BF-C73A-D08E-027A7F9DC9D6}"/>
              </a:ext>
            </a:extLst>
          </p:cNvPr>
          <p:cNvSpPr>
            <a:spLocks noGrp="1"/>
          </p:cNvSpPr>
          <p:nvPr>
            <p:ph type="sldNum" sz="quarter" idx="12"/>
          </p:nvPr>
        </p:nvSpPr>
        <p:spPr/>
        <p:txBody>
          <a:bodyPr/>
          <a:lstStyle/>
          <a:p>
            <a:fld id="{49A824D0-E6F6-4169-A7B7-FFD3CDD0F2E4}" type="slidenum">
              <a:rPr lang="en-GB" smtClean="0"/>
              <a:t>‹#›</a:t>
            </a:fld>
            <a:endParaRPr lang="en-GB"/>
          </a:p>
        </p:txBody>
      </p:sp>
    </p:spTree>
    <p:extLst>
      <p:ext uri="{BB962C8B-B14F-4D97-AF65-F5344CB8AC3E}">
        <p14:creationId xmlns:p14="http://schemas.microsoft.com/office/powerpoint/2010/main" val="34465975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4004F5-CC69-29F6-551D-BDC9900F0EE7}"/>
              </a:ext>
            </a:extLst>
          </p:cNvPr>
          <p:cNvSpPr>
            <a:spLocks noGrp="1"/>
          </p:cNvSpPr>
          <p:nvPr>
            <p:ph type="dt" sz="half" idx="10"/>
          </p:nvPr>
        </p:nvSpPr>
        <p:spPr/>
        <p:txBody>
          <a:bodyPr/>
          <a:lstStyle/>
          <a:p>
            <a:fld id="{B4CD8CA5-1B60-4189-B2AF-980B9857640E}" type="datetimeFigureOut">
              <a:rPr lang="en-GB" smtClean="0"/>
              <a:t>11/03/2026</a:t>
            </a:fld>
            <a:endParaRPr lang="en-GB"/>
          </a:p>
        </p:txBody>
      </p:sp>
      <p:sp>
        <p:nvSpPr>
          <p:cNvPr id="3" name="Footer Placeholder 2">
            <a:extLst>
              <a:ext uri="{FF2B5EF4-FFF2-40B4-BE49-F238E27FC236}">
                <a16:creationId xmlns:a16="http://schemas.microsoft.com/office/drawing/2014/main" id="{C2D29C74-24BD-2785-6788-0045F9AFFBA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CEC06A7-FE83-062B-4DF4-2C877F64F16E}"/>
              </a:ext>
            </a:extLst>
          </p:cNvPr>
          <p:cNvSpPr>
            <a:spLocks noGrp="1"/>
          </p:cNvSpPr>
          <p:nvPr>
            <p:ph type="sldNum" sz="quarter" idx="12"/>
          </p:nvPr>
        </p:nvSpPr>
        <p:spPr/>
        <p:txBody>
          <a:bodyPr/>
          <a:lstStyle/>
          <a:p>
            <a:fld id="{49A824D0-E6F6-4169-A7B7-FFD3CDD0F2E4}" type="slidenum">
              <a:rPr lang="en-GB" smtClean="0"/>
              <a:t>‹#›</a:t>
            </a:fld>
            <a:endParaRPr lang="en-GB"/>
          </a:p>
        </p:txBody>
      </p:sp>
    </p:spTree>
    <p:extLst>
      <p:ext uri="{BB962C8B-B14F-4D97-AF65-F5344CB8AC3E}">
        <p14:creationId xmlns:p14="http://schemas.microsoft.com/office/powerpoint/2010/main" val="2167178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A073F-718E-914D-C42E-8D3068BAEBE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8BB9479-91E4-F078-8AEB-955E465B224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254C7B3-B5EE-FD82-2AD1-20234A78DA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3E80FC1-56EE-C814-102C-4848DAEA6096}"/>
              </a:ext>
            </a:extLst>
          </p:cNvPr>
          <p:cNvSpPr>
            <a:spLocks noGrp="1"/>
          </p:cNvSpPr>
          <p:nvPr>
            <p:ph type="dt" sz="half" idx="10"/>
          </p:nvPr>
        </p:nvSpPr>
        <p:spPr/>
        <p:txBody>
          <a:bodyPr/>
          <a:lstStyle/>
          <a:p>
            <a:fld id="{B4CD8CA5-1B60-4189-B2AF-980B9857640E}" type="datetimeFigureOut">
              <a:rPr lang="en-GB" smtClean="0"/>
              <a:t>11/03/2026</a:t>
            </a:fld>
            <a:endParaRPr lang="en-GB"/>
          </a:p>
        </p:txBody>
      </p:sp>
      <p:sp>
        <p:nvSpPr>
          <p:cNvPr id="6" name="Footer Placeholder 5">
            <a:extLst>
              <a:ext uri="{FF2B5EF4-FFF2-40B4-BE49-F238E27FC236}">
                <a16:creationId xmlns:a16="http://schemas.microsoft.com/office/drawing/2014/main" id="{61AAF4DC-1AE9-2C74-781B-353FCCD5B50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B4A0923-7DB9-CE71-B73C-E18BB3AC5563}"/>
              </a:ext>
            </a:extLst>
          </p:cNvPr>
          <p:cNvSpPr>
            <a:spLocks noGrp="1"/>
          </p:cNvSpPr>
          <p:nvPr>
            <p:ph type="sldNum" sz="quarter" idx="12"/>
          </p:nvPr>
        </p:nvSpPr>
        <p:spPr/>
        <p:txBody>
          <a:bodyPr/>
          <a:lstStyle/>
          <a:p>
            <a:fld id="{49A824D0-E6F6-4169-A7B7-FFD3CDD0F2E4}" type="slidenum">
              <a:rPr lang="en-GB" smtClean="0"/>
              <a:t>‹#›</a:t>
            </a:fld>
            <a:endParaRPr lang="en-GB"/>
          </a:p>
        </p:txBody>
      </p:sp>
    </p:spTree>
    <p:extLst>
      <p:ext uri="{BB962C8B-B14F-4D97-AF65-F5344CB8AC3E}">
        <p14:creationId xmlns:p14="http://schemas.microsoft.com/office/powerpoint/2010/main" val="2951933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55CFC-8D82-7554-9783-897040A7B1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6E851D0-015F-5C1E-AD6F-D9761D11F0B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F076B3C-FFFA-3409-36E6-B2E898487D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E978DE-82E2-9BE8-F84D-DFABC49112F1}"/>
              </a:ext>
            </a:extLst>
          </p:cNvPr>
          <p:cNvSpPr>
            <a:spLocks noGrp="1"/>
          </p:cNvSpPr>
          <p:nvPr>
            <p:ph type="dt" sz="half" idx="10"/>
          </p:nvPr>
        </p:nvSpPr>
        <p:spPr/>
        <p:txBody>
          <a:bodyPr/>
          <a:lstStyle/>
          <a:p>
            <a:fld id="{B4CD8CA5-1B60-4189-B2AF-980B9857640E}" type="datetimeFigureOut">
              <a:rPr lang="en-GB" smtClean="0"/>
              <a:t>11/03/2026</a:t>
            </a:fld>
            <a:endParaRPr lang="en-GB"/>
          </a:p>
        </p:txBody>
      </p:sp>
      <p:sp>
        <p:nvSpPr>
          <p:cNvPr id="6" name="Footer Placeholder 5">
            <a:extLst>
              <a:ext uri="{FF2B5EF4-FFF2-40B4-BE49-F238E27FC236}">
                <a16:creationId xmlns:a16="http://schemas.microsoft.com/office/drawing/2014/main" id="{5AF12C55-C14E-FED7-5643-AFF80FBDBDB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1ED9EFA-D951-7899-5DB5-EA14CAA331ED}"/>
              </a:ext>
            </a:extLst>
          </p:cNvPr>
          <p:cNvSpPr>
            <a:spLocks noGrp="1"/>
          </p:cNvSpPr>
          <p:nvPr>
            <p:ph type="sldNum" sz="quarter" idx="12"/>
          </p:nvPr>
        </p:nvSpPr>
        <p:spPr/>
        <p:txBody>
          <a:bodyPr/>
          <a:lstStyle/>
          <a:p>
            <a:fld id="{49A824D0-E6F6-4169-A7B7-FFD3CDD0F2E4}" type="slidenum">
              <a:rPr lang="en-GB" smtClean="0"/>
              <a:t>‹#›</a:t>
            </a:fld>
            <a:endParaRPr lang="en-GB"/>
          </a:p>
        </p:txBody>
      </p:sp>
    </p:spTree>
    <p:extLst>
      <p:ext uri="{BB962C8B-B14F-4D97-AF65-F5344CB8AC3E}">
        <p14:creationId xmlns:p14="http://schemas.microsoft.com/office/powerpoint/2010/main" val="6074720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CE6F3-A638-55FE-FC77-096C1C8CBB2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9CE7955-DDFB-64F2-1702-AEEEDC84B31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A5DD35C-05C1-697E-A28E-A7C6F89A728F}"/>
              </a:ext>
            </a:extLst>
          </p:cNvPr>
          <p:cNvSpPr>
            <a:spLocks noGrp="1"/>
          </p:cNvSpPr>
          <p:nvPr>
            <p:ph type="dt" sz="half" idx="10"/>
          </p:nvPr>
        </p:nvSpPr>
        <p:spPr/>
        <p:txBody>
          <a:bodyPr/>
          <a:lstStyle/>
          <a:p>
            <a:fld id="{B4CD8CA5-1B60-4189-B2AF-980B9857640E}" type="datetimeFigureOut">
              <a:rPr lang="en-GB" smtClean="0"/>
              <a:t>11/03/2026</a:t>
            </a:fld>
            <a:endParaRPr lang="en-GB"/>
          </a:p>
        </p:txBody>
      </p:sp>
      <p:sp>
        <p:nvSpPr>
          <p:cNvPr id="5" name="Footer Placeholder 4">
            <a:extLst>
              <a:ext uri="{FF2B5EF4-FFF2-40B4-BE49-F238E27FC236}">
                <a16:creationId xmlns:a16="http://schemas.microsoft.com/office/drawing/2014/main" id="{7902ACCA-D64B-ACDA-2EAC-A93C61D56DA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D1D5384-222F-A04E-65B3-4232B4A756D2}"/>
              </a:ext>
            </a:extLst>
          </p:cNvPr>
          <p:cNvSpPr>
            <a:spLocks noGrp="1"/>
          </p:cNvSpPr>
          <p:nvPr>
            <p:ph type="sldNum" sz="quarter" idx="12"/>
          </p:nvPr>
        </p:nvSpPr>
        <p:spPr/>
        <p:txBody>
          <a:bodyPr/>
          <a:lstStyle/>
          <a:p>
            <a:fld id="{49A824D0-E6F6-4169-A7B7-FFD3CDD0F2E4}" type="slidenum">
              <a:rPr lang="en-GB" smtClean="0"/>
              <a:t>‹#›</a:t>
            </a:fld>
            <a:endParaRPr lang="en-GB"/>
          </a:p>
        </p:txBody>
      </p:sp>
    </p:spTree>
    <p:extLst>
      <p:ext uri="{BB962C8B-B14F-4D97-AF65-F5344CB8AC3E}">
        <p14:creationId xmlns:p14="http://schemas.microsoft.com/office/powerpoint/2010/main" val="26096102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ABD5C4F-68AD-FA69-E51D-C9DE0774B5C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BDDE8A6-7CFF-B231-495B-CC070C7FB90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56D2F5D-A2BD-48FE-3140-1B5E2580FA66}"/>
              </a:ext>
            </a:extLst>
          </p:cNvPr>
          <p:cNvSpPr>
            <a:spLocks noGrp="1"/>
          </p:cNvSpPr>
          <p:nvPr>
            <p:ph type="dt" sz="half" idx="10"/>
          </p:nvPr>
        </p:nvSpPr>
        <p:spPr/>
        <p:txBody>
          <a:bodyPr/>
          <a:lstStyle/>
          <a:p>
            <a:fld id="{B4CD8CA5-1B60-4189-B2AF-980B9857640E}" type="datetimeFigureOut">
              <a:rPr lang="en-GB" smtClean="0"/>
              <a:t>11/03/2026</a:t>
            </a:fld>
            <a:endParaRPr lang="en-GB"/>
          </a:p>
        </p:txBody>
      </p:sp>
      <p:sp>
        <p:nvSpPr>
          <p:cNvPr id="5" name="Footer Placeholder 4">
            <a:extLst>
              <a:ext uri="{FF2B5EF4-FFF2-40B4-BE49-F238E27FC236}">
                <a16:creationId xmlns:a16="http://schemas.microsoft.com/office/drawing/2014/main" id="{05BB8FB4-6AD0-02E7-1346-1F456C06AA1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A47D621-161E-FEC7-DB2D-B0FEE592AFBF}"/>
              </a:ext>
            </a:extLst>
          </p:cNvPr>
          <p:cNvSpPr>
            <a:spLocks noGrp="1"/>
          </p:cNvSpPr>
          <p:nvPr>
            <p:ph type="sldNum" sz="quarter" idx="12"/>
          </p:nvPr>
        </p:nvSpPr>
        <p:spPr/>
        <p:txBody>
          <a:bodyPr/>
          <a:lstStyle/>
          <a:p>
            <a:fld id="{49A824D0-E6F6-4169-A7B7-FFD3CDD0F2E4}" type="slidenum">
              <a:rPr lang="en-GB" smtClean="0"/>
              <a:t>‹#›</a:t>
            </a:fld>
            <a:endParaRPr lang="en-GB"/>
          </a:p>
        </p:txBody>
      </p:sp>
    </p:spTree>
    <p:extLst>
      <p:ext uri="{BB962C8B-B14F-4D97-AF65-F5344CB8AC3E}">
        <p14:creationId xmlns:p14="http://schemas.microsoft.com/office/powerpoint/2010/main" val="4107223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8960D48-1CBE-BC9C-A7E4-F093BC43FE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71A151A-2F0D-0573-187D-59D71A94196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98FFFBD-0AD6-82F8-4564-5338E87E6AD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4CD8CA5-1B60-4189-B2AF-980B9857640E}" type="datetimeFigureOut">
              <a:rPr lang="en-GB" smtClean="0"/>
              <a:t>11/03/2026</a:t>
            </a:fld>
            <a:endParaRPr lang="en-GB"/>
          </a:p>
        </p:txBody>
      </p:sp>
      <p:sp>
        <p:nvSpPr>
          <p:cNvPr id="5" name="Footer Placeholder 4">
            <a:extLst>
              <a:ext uri="{FF2B5EF4-FFF2-40B4-BE49-F238E27FC236}">
                <a16:creationId xmlns:a16="http://schemas.microsoft.com/office/drawing/2014/main" id="{C7706A36-F46C-9A32-9A9E-ACEFDB346EF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2D34C8D8-500F-741B-CF33-A2E1A284935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9A824D0-E6F6-4169-A7B7-FFD3CDD0F2E4}" type="slidenum">
              <a:rPr lang="en-GB" smtClean="0"/>
              <a:t>‹#›</a:t>
            </a:fld>
            <a:endParaRPr lang="en-GB"/>
          </a:p>
        </p:txBody>
      </p:sp>
    </p:spTree>
    <p:extLst>
      <p:ext uri="{BB962C8B-B14F-4D97-AF65-F5344CB8AC3E}">
        <p14:creationId xmlns:p14="http://schemas.microsoft.com/office/powerpoint/2010/main" val="33230826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B2581-10F8-CC82-A70B-7B36D4D8540D}"/>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13A2DA0B-471E-87F7-304E-51D65B1D1072}"/>
              </a:ext>
            </a:extLst>
          </p:cNvPr>
          <p:cNvSpPr>
            <a:spLocks noGrp="1"/>
          </p:cNvSpPr>
          <p:nvPr>
            <p:ph type="subTitle" idx="1"/>
          </p:nvPr>
        </p:nvSpPr>
        <p:spPr/>
        <p:txBody>
          <a:bodyPr/>
          <a:lstStyle/>
          <a:p>
            <a:endParaRPr lang="en-GB"/>
          </a:p>
        </p:txBody>
      </p:sp>
      <p:pic>
        <p:nvPicPr>
          <p:cNvPr id="5" name="Picture 4">
            <a:extLst>
              <a:ext uri="{FF2B5EF4-FFF2-40B4-BE49-F238E27FC236}">
                <a16:creationId xmlns:a16="http://schemas.microsoft.com/office/drawing/2014/main" id="{57A99C52-9A84-2874-45B4-0ACAEBE45F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Picture 6">
            <a:extLst>
              <a:ext uri="{FF2B5EF4-FFF2-40B4-BE49-F238E27FC236}">
                <a16:creationId xmlns:a16="http://schemas.microsoft.com/office/drawing/2014/main" id="{5FCD0C15-5754-6578-A89B-42BE4FA0D0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00" y="3651140"/>
            <a:ext cx="10668000" cy="2293680"/>
          </a:xfrm>
          <a:prstGeom prst="rect">
            <a:avLst/>
          </a:prstGeom>
        </p:spPr>
      </p:pic>
      <p:sp>
        <p:nvSpPr>
          <p:cNvPr id="8" name="TextBox 7">
            <a:extLst>
              <a:ext uri="{FF2B5EF4-FFF2-40B4-BE49-F238E27FC236}">
                <a16:creationId xmlns:a16="http://schemas.microsoft.com/office/drawing/2014/main" id="{51E90341-8635-90E9-7516-3D3416F4E30E}"/>
              </a:ext>
            </a:extLst>
          </p:cNvPr>
          <p:cNvSpPr txBox="1"/>
          <p:nvPr/>
        </p:nvSpPr>
        <p:spPr>
          <a:xfrm>
            <a:off x="1957138" y="2863503"/>
            <a:ext cx="9144000" cy="461665"/>
          </a:xfrm>
          <a:prstGeom prst="rect">
            <a:avLst/>
          </a:prstGeom>
          <a:noFill/>
        </p:spPr>
        <p:txBody>
          <a:bodyPr wrap="square" rtlCol="0">
            <a:spAutoFit/>
          </a:bodyPr>
          <a:lstStyle/>
          <a:p>
            <a:r>
              <a:rPr lang="en-GB" sz="2400" dirty="0">
                <a:solidFill>
                  <a:schemeClr val="tx2">
                    <a:lumMod val="90000"/>
                    <a:lumOff val="10000"/>
                  </a:schemeClr>
                </a:solidFill>
                <a:latin typeface="Comic Sans MS" panose="030F0702030302020204" pitchFamily="66" charset="0"/>
              </a:rPr>
              <a:t>S1 Assembly 12</a:t>
            </a:r>
            <a:r>
              <a:rPr lang="en-GB" sz="2400" baseline="30000" dirty="0">
                <a:solidFill>
                  <a:schemeClr val="tx2">
                    <a:lumMod val="90000"/>
                    <a:lumOff val="10000"/>
                  </a:schemeClr>
                </a:solidFill>
                <a:latin typeface="Comic Sans MS" panose="030F0702030302020204" pitchFamily="66" charset="0"/>
              </a:rPr>
              <a:t>th</a:t>
            </a:r>
            <a:r>
              <a:rPr lang="en-GB" sz="2400" dirty="0">
                <a:solidFill>
                  <a:schemeClr val="tx2">
                    <a:lumMod val="90000"/>
                    <a:lumOff val="10000"/>
                  </a:schemeClr>
                </a:solidFill>
                <a:latin typeface="Comic Sans MS" panose="030F0702030302020204" pitchFamily="66" charset="0"/>
              </a:rPr>
              <a:t> March, 2026 – Community Police Input</a:t>
            </a:r>
          </a:p>
        </p:txBody>
      </p:sp>
    </p:spTree>
    <p:extLst>
      <p:ext uri="{BB962C8B-B14F-4D97-AF65-F5344CB8AC3E}">
        <p14:creationId xmlns:p14="http://schemas.microsoft.com/office/powerpoint/2010/main" val="8979075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CD9208-E653-A417-98F2-D8151F90F6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78CF08-5A4A-DDC5-DAE5-20A1B7932AD4}"/>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7DFE5B77-C300-43E9-AE68-C4CE4575BF77}"/>
              </a:ext>
            </a:extLst>
          </p:cNvPr>
          <p:cNvSpPr>
            <a:spLocks noGrp="1"/>
          </p:cNvSpPr>
          <p:nvPr>
            <p:ph type="subTitle" idx="1"/>
          </p:nvPr>
        </p:nvSpPr>
        <p:spPr/>
        <p:txBody>
          <a:bodyPr/>
          <a:lstStyle/>
          <a:p>
            <a:endParaRPr lang="en-GB"/>
          </a:p>
        </p:txBody>
      </p:sp>
      <p:pic>
        <p:nvPicPr>
          <p:cNvPr id="5" name="Picture 4">
            <a:extLst>
              <a:ext uri="{FF2B5EF4-FFF2-40B4-BE49-F238E27FC236}">
                <a16:creationId xmlns:a16="http://schemas.microsoft.com/office/drawing/2014/main" id="{EEDE99CF-3525-913C-07D4-833816D502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Picture 6">
            <a:extLst>
              <a:ext uri="{FF2B5EF4-FFF2-40B4-BE49-F238E27FC236}">
                <a16:creationId xmlns:a16="http://schemas.microsoft.com/office/drawing/2014/main" id="{04896581-B4FA-0DDF-B484-9660F263CD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00" y="3283079"/>
            <a:ext cx="10668000" cy="2293680"/>
          </a:xfrm>
          <a:prstGeom prst="rect">
            <a:avLst/>
          </a:prstGeom>
        </p:spPr>
      </p:pic>
      <p:sp>
        <p:nvSpPr>
          <p:cNvPr id="4" name="Rectangle 3">
            <a:extLst>
              <a:ext uri="{FF2B5EF4-FFF2-40B4-BE49-F238E27FC236}">
                <a16:creationId xmlns:a16="http://schemas.microsoft.com/office/drawing/2014/main" id="{FBD33CB6-CBAC-1A40-5958-A488B06C7C60}"/>
              </a:ext>
            </a:extLst>
          </p:cNvPr>
          <p:cNvSpPr/>
          <p:nvPr/>
        </p:nvSpPr>
        <p:spPr>
          <a:xfrm>
            <a:off x="8349520" y="1122363"/>
            <a:ext cx="1049313" cy="477837"/>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47F90032-B4BF-34AD-3800-66AD5C66A4BE}"/>
              </a:ext>
            </a:extLst>
          </p:cNvPr>
          <p:cNvSpPr/>
          <p:nvPr/>
        </p:nvSpPr>
        <p:spPr>
          <a:xfrm>
            <a:off x="8792976" y="4393405"/>
            <a:ext cx="685802" cy="477837"/>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303FA506-C81A-7B3E-97C8-32941032227B}"/>
              </a:ext>
            </a:extLst>
          </p:cNvPr>
          <p:cNvSpPr/>
          <p:nvPr/>
        </p:nvSpPr>
        <p:spPr>
          <a:xfrm>
            <a:off x="10820400" y="1122363"/>
            <a:ext cx="1111770" cy="477837"/>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A2E1E7C7-FA7E-A0AC-1182-DF959853BBA8}"/>
              </a:ext>
            </a:extLst>
          </p:cNvPr>
          <p:cNvSpPr/>
          <p:nvPr/>
        </p:nvSpPr>
        <p:spPr>
          <a:xfrm>
            <a:off x="9478778" y="1122363"/>
            <a:ext cx="685802" cy="477837"/>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E9B33B24-08C6-8C4D-C8CF-701D58E4A7E6}"/>
              </a:ext>
            </a:extLst>
          </p:cNvPr>
          <p:cNvSpPr/>
          <p:nvPr/>
        </p:nvSpPr>
        <p:spPr>
          <a:xfrm>
            <a:off x="5420191" y="4393406"/>
            <a:ext cx="685802" cy="477837"/>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9DD5806B-EABC-9186-8B55-3E2F57667878}"/>
              </a:ext>
            </a:extLst>
          </p:cNvPr>
          <p:cNvSpPr/>
          <p:nvPr/>
        </p:nvSpPr>
        <p:spPr>
          <a:xfrm>
            <a:off x="2047406" y="4393407"/>
            <a:ext cx="685802" cy="477837"/>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062449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82ED34-CD6F-1FA1-2906-7F2E918C31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400A82-3BB1-CDED-9E3A-C4B694CEDB5A}"/>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8B922C85-AD2D-5774-B844-D113A6FC257D}"/>
              </a:ext>
            </a:extLst>
          </p:cNvPr>
          <p:cNvSpPr>
            <a:spLocks noGrp="1"/>
          </p:cNvSpPr>
          <p:nvPr>
            <p:ph type="subTitle" idx="1"/>
          </p:nvPr>
        </p:nvSpPr>
        <p:spPr/>
        <p:txBody>
          <a:bodyPr/>
          <a:lstStyle/>
          <a:p>
            <a:endParaRPr lang="en-GB"/>
          </a:p>
        </p:txBody>
      </p:sp>
      <p:pic>
        <p:nvPicPr>
          <p:cNvPr id="5" name="Picture 4">
            <a:extLst>
              <a:ext uri="{FF2B5EF4-FFF2-40B4-BE49-F238E27FC236}">
                <a16:creationId xmlns:a16="http://schemas.microsoft.com/office/drawing/2014/main" id="{EF67460B-ED09-C6EC-BFB6-863676B8B9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600362EE-89C8-F5DD-AD05-16B435341831}"/>
              </a:ext>
            </a:extLst>
          </p:cNvPr>
          <p:cNvSpPr/>
          <p:nvPr/>
        </p:nvSpPr>
        <p:spPr>
          <a:xfrm>
            <a:off x="6670622" y="1849569"/>
            <a:ext cx="1499017" cy="477837"/>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AAA5E16A-59A1-607C-E63E-69E95E741D72}"/>
              </a:ext>
            </a:extLst>
          </p:cNvPr>
          <p:cNvSpPr/>
          <p:nvPr/>
        </p:nvSpPr>
        <p:spPr>
          <a:xfrm>
            <a:off x="10404420" y="1838326"/>
            <a:ext cx="1499017" cy="477837"/>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0F0B19FD-FF6B-F10C-5DD3-32656F5EECC4}"/>
              </a:ext>
            </a:extLst>
          </p:cNvPr>
          <p:cNvSpPr/>
          <p:nvPr/>
        </p:nvSpPr>
        <p:spPr>
          <a:xfrm>
            <a:off x="8245837" y="1849569"/>
            <a:ext cx="2082386" cy="477837"/>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71C7796A-8CAE-1D00-6E4A-AE89793E0EE7}"/>
              </a:ext>
            </a:extLst>
          </p:cNvPr>
          <p:cNvSpPr txBox="1"/>
          <p:nvPr/>
        </p:nvSpPr>
        <p:spPr>
          <a:xfrm>
            <a:off x="759501" y="2585612"/>
            <a:ext cx="10672997" cy="4093428"/>
          </a:xfrm>
          <a:prstGeom prst="rect">
            <a:avLst/>
          </a:prstGeom>
          <a:noFill/>
        </p:spPr>
        <p:txBody>
          <a:bodyPr wrap="square" rtlCol="0">
            <a:spAutoFit/>
          </a:bodyPr>
          <a:lstStyle/>
          <a:p>
            <a:r>
              <a:rPr lang="en-GB" sz="2400" b="1" dirty="0">
                <a:solidFill>
                  <a:schemeClr val="tx2">
                    <a:lumMod val="90000"/>
                    <a:lumOff val="10000"/>
                  </a:schemeClr>
                </a:solidFill>
                <a:latin typeface="Comic Sans MS" panose="030F0702030302020204" pitchFamily="66" charset="0"/>
              </a:rPr>
              <a:t>Our values apply everywhere:</a:t>
            </a:r>
          </a:p>
          <a:p>
            <a:endParaRPr lang="en-GB" sz="2000" b="1" dirty="0">
              <a:solidFill>
                <a:schemeClr val="tx2">
                  <a:lumMod val="90000"/>
                  <a:lumOff val="10000"/>
                </a:schemeClr>
              </a:solidFill>
              <a:latin typeface="Comic Sans MS" panose="030F0702030302020204" pitchFamily="66" charset="0"/>
            </a:endParaRPr>
          </a:p>
          <a:p>
            <a:pPr marL="285750" lvl="0" indent="-285750">
              <a:buFont typeface="Arial" panose="020B0604020202020204" pitchFamily="34" charset="0"/>
              <a:buChar char="•"/>
            </a:pPr>
            <a:r>
              <a:rPr lang="en-GB" sz="2400" dirty="0">
                <a:solidFill>
                  <a:schemeClr val="tx2">
                    <a:lumMod val="90000"/>
                    <a:lumOff val="10000"/>
                  </a:schemeClr>
                </a:solidFill>
                <a:latin typeface="Comic Sans MS" panose="030F0702030302020204" pitchFamily="66" charset="0"/>
              </a:rPr>
              <a:t>In classrooms</a:t>
            </a:r>
          </a:p>
          <a:p>
            <a:pPr marL="285750" lvl="0" indent="-285750">
              <a:buFont typeface="Arial" panose="020B0604020202020204" pitchFamily="34" charset="0"/>
              <a:buChar char="•"/>
            </a:pPr>
            <a:r>
              <a:rPr lang="en-GB" sz="2400" dirty="0">
                <a:solidFill>
                  <a:schemeClr val="tx2">
                    <a:lumMod val="90000"/>
                    <a:lumOff val="10000"/>
                  </a:schemeClr>
                </a:solidFill>
                <a:latin typeface="Comic Sans MS" panose="030F0702030302020204" pitchFamily="66" charset="0"/>
              </a:rPr>
              <a:t>In corridors</a:t>
            </a:r>
          </a:p>
          <a:p>
            <a:pPr marL="285750" lvl="0" indent="-285750">
              <a:buFont typeface="Arial" panose="020B0604020202020204" pitchFamily="34" charset="0"/>
              <a:buChar char="•"/>
            </a:pPr>
            <a:r>
              <a:rPr lang="en-GB" sz="2400" dirty="0">
                <a:solidFill>
                  <a:schemeClr val="tx2">
                    <a:lumMod val="90000"/>
                    <a:lumOff val="10000"/>
                  </a:schemeClr>
                </a:solidFill>
                <a:latin typeface="Comic Sans MS" panose="030F0702030302020204" pitchFamily="66" charset="0"/>
              </a:rPr>
              <a:t>At break and lunch</a:t>
            </a:r>
          </a:p>
          <a:p>
            <a:pPr marL="285750" lvl="0" indent="-285750">
              <a:buFont typeface="Arial" panose="020B0604020202020204" pitchFamily="34" charset="0"/>
              <a:buChar char="•"/>
            </a:pPr>
            <a:r>
              <a:rPr lang="en-GB" sz="2400" dirty="0">
                <a:solidFill>
                  <a:schemeClr val="tx2">
                    <a:lumMod val="90000"/>
                    <a:lumOff val="10000"/>
                  </a:schemeClr>
                </a:solidFill>
                <a:latin typeface="Comic Sans MS" panose="030F0702030302020204" pitchFamily="66" charset="0"/>
              </a:rPr>
              <a:t>On the way home</a:t>
            </a:r>
          </a:p>
          <a:p>
            <a:pPr marL="285750" lvl="0" indent="-285750">
              <a:buFont typeface="Arial" panose="020B0604020202020204" pitchFamily="34" charset="0"/>
              <a:buChar char="•"/>
            </a:pPr>
            <a:r>
              <a:rPr lang="en-GB" sz="2400" dirty="0">
                <a:solidFill>
                  <a:schemeClr val="tx2">
                    <a:lumMod val="90000"/>
                    <a:lumOff val="10000"/>
                  </a:schemeClr>
                </a:solidFill>
                <a:latin typeface="Comic Sans MS" panose="030F0702030302020204" pitchFamily="66" charset="0"/>
              </a:rPr>
              <a:t>Online</a:t>
            </a:r>
          </a:p>
          <a:p>
            <a:pPr marL="285750" lvl="0" indent="-285750">
              <a:buFont typeface="Arial" panose="020B0604020202020204" pitchFamily="34" charset="0"/>
              <a:buChar char="•"/>
            </a:pPr>
            <a:endParaRPr lang="en-GB" sz="2400" dirty="0">
              <a:solidFill>
                <a:schemeClr val="tx2">
                  <a:lumMod val="90000"/>
                  <a:lumOff val="10000"/>
                </a:schemeClr>
              </a:solidFill>
              <a:latin typeface="Comic Sans MS" panose="030F0702030302020204" pitchFamily="66" charset="0"/>
            </a:endParaRPr>
          </a:p>
          <a:p>
            <a:r>
              <a:rPr lang="en-GB" sz="2400" dirty="0">
                <a:solidFill>
                  <a:schemeClr val="tx2">
                    <a:lumMod val="90000"/>
                    <a:lumOff val="10000"/>
                  </a:schemeClr>
                </a:solidFill>
                <a:latin typeface="Comic Sans MS" panose="030F0702030302020204" pitchFamily="66" charset="0"/>
              </a:rPr>
              <a:t>We aren’t just part of the One Peebles community during school hours. The way we behave when adults are not around shows what kind of community we really are.</a:t>
            </a:r>
          </a:p>
        </p:txBody>
      </p:sp>
    </p:spTree>
    <p:extLst>
      <p:ext uri="{BB962C8B-B14F-4D97-AF65-F5344CB8AC3E}">
        <p14:creationId xmlns:p14="http://schemas.microsoft.com/office/powerpoint/2010/main" val="34613089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A9EF05-E540-890C-E439-BE1DF84B31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24C64A-F7D2-C4D4-76C6-D4C1777D31A3}"/>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76CE5FD5-852C-B9F1-D68D-8D9966D5781B}"/>
              </a:ext>
            </a:extLst>
          </p:cNvPr>
          <p:cNvSpPr>
            <a:spLocks noGrp="1"/>
          </p:cNvSpPr>
          <p:nvPr>
            <p:ph type="subTitle" idx="1"/>
          </p:nvPr>
        </p:nvSpPr>
        <p:spPr/>
        <p:txBody>
          <a:bodyPr/>
          <a:lstStyle/>
          <a:p>
            <a:endParaRPr lang="en-GB"/>
          </a:p>
        </p:txBody>
      </p:sp>
      <p:pic>
        <p:nvPicPr>
          <p:cNvPr id="5" name="Picture 4">
            <a:extLst>
              <a:ext uri="{FF2B5EF4-FFF2-40B4-BE49-F238E27FC236}">
                <a16:creationId xmlns:a16="http://schemas.microsoft.com/office/drawing/2014/main" id="{1B275E9D-7D2D-3030-63F6-4331ACE983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05D8A23-4095-6DC4-1BA3-59B8939AF56F}"/>
              </a:ext>
            </a:extLst>
          </p:cNvPr>
          <p:cNvSpPr txBox="1"/>
          <p:nvPr/>
        </p:nvSpPr>
        <p:spPr>
          <a:xfrm>
            <a:off x="749508" y="2893102"/>
            <a:ext cx="10672997" cy="2616101"/>
          </a:xfrm>
          <a:prstGeom prst="rect">
            <a:avLst/>
          </a:prstGeom>
          <a:noFill/>
        </p:spPr>
        <p:txBody>
          <a:bodyPr wrap="square" rtlCol="0">
            <a:spAutoFit/>
          </a:bodyPr>
          <a:lstStyle/>
          <a:p>
            <a:r>
              <a:rPr lang="en-GB" sz="2400" b="1" dirty="0">
                <a:solidFill>
                  <a:schemeClr val="tx2">
                    <a:lumMod val="90000"/>
                    <a:lumOff val="10000"/>
                  </a:schemeClr>
                </a:solidFill>
                <a:latin typeface="Comic Sans MS" panose="030F0702030302020204" pitchFamily="66" charset="0"/>
              </a:rPr>
              <a:t>Why we are talking about this</a:t>
            </a:r>
          </a:p>
          <a:p>
            <a:endParaRPr lang="en-GB" sz="2400" dirty="0">
              <a:solidFill>
                <a:schemeClr val="tx2">
                  <a:lumMod val="90000"/>
                  <a:lumOff val="10000"/>
                </a:schemeClr>
              </a:solidFill>
              <a:latin typeface="Comic Sans MS" panose="030F0702030302020204" pitchFamily="66" charset="0"/>
            </a:endParaRPr>
          </a:p>
          <a:p>
            <a:r>
              <a:rPr lang="en-GB" sz="2400" dirty="0">
                <a:solidFill>
                  <a:schemeClr val="tx2">
                    <a:lumMod val="90000"/>
                    <a:lumOff val="10000"/>
                  </a:schemeClr>
                </a:solidFill>
                <a:latin typeface="Comic Sans MS" panose="030F0702030302020204" pitchFamily="66" charset="0"/>
              </a:rPr>
              <a:t>Recently we have seen some behaviours towards individuals and between groups of pupils that are causing problems. These behaviours don’t fit with our school values.</a:t>
            </a:r>
          </a:p>
          <a:p>
            <a:r>
              <a:rPr lang="en-GB" sz="2400" dirty="0">
                <a:solidFill>
                  <a:schemeClr val="tx2">
                    <a:lumMod val="90000"/>
                    <a:lumOff val="10000"/>
                  </a:schemeClr>
                </a:solidFill>
                <a:latin typeface="Comic Sans MS" panose="030F0702030302020204" pitchFamily="66" charset="0"/>
              </a:rPr>
              <a:t> </a:t>
            </a:r>
          </a:p>
          <a:p>
            <a:endParaRPr lang="en-GB" sz="2000" dirty="0">
              <a:solidFill>
                <a:schemeClr val="tx2"/>
              </a:solidFill>
              <a:latin typeface="Comic Sans MS" panose="030F0702030302020204" pitchFamily="66" charset="0"/>
            </a:endParaRPr>
          </a:p>
        </p:txBody>
      </p:sp>
    </p:spTree>
    <p:extLst>
      <p:ext uri="{BB962C8B-B14F-4D97-AF65-F5344CB8AC3E}">
        <p14:creationId xmlns:p14="http://schemas.microsoft.com/office/powerpoint/2010/main" val="37498089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ECB63-9EEC-3AF8-4EBC-1D83891585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75306A-7F6F-564B-3AEE-29728E242621}"/>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07AC45D5-8A3A-FD88-9B84-022C25A8A20E}"/>
              </a:ext>
            </a:extLst>
          </p:cNvPr>
          <p:cNvSpPr>
            <a:spLocks noGrp="1"/>
          </p:cNvSpPr>
          <p:nvPr>
            <p:ph type="subTitle" idx="1"/>
          </p:nvPr>
        </p:nvSpPr>
        <p:spPr/>
        <p:txBody>
          <a:bodyPr/>
          <a:lstStyle/>
          <a:p>
            <a:endParaRPr lang="en-GB"/>
          </a:p>
        </p:txBody>
      </p:sp>
      <p:pic>
        <p:nvPicPr>
          <p:cNvPr id="5" name="Picture 4">
            <a:extLst>
              <a:ext uri="{FF2B5EF4-FFF2-40B4-BE49-F238E27FC236}">
                <a16:creationId xmlns:a16="http://schemas.microsoft.com/office/drawing/2014/main" id="{D2A17F1A-EA92-0339-EC5C-44BE5796D8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99667D2F-6CCF-25AC-6579-44B29C9C1ED4}"/>
              </a:ext>
            </a:extLst>
          </p:cNvPr>
          <p:cNvSpPr txBox="1"/>
          <p:nvPr/>
        </p:nvSpPr>
        <p:spPr>
          <a:xfrm>
            <a:off x="446965" y="2771904"/>
            <a:ext cx="5476163" cy="4122154"/>
          </a:xfrm>
          <a:prstGeom prst="rect">
            <a:avLst/>
          </a:prstGeom>
          <a:noFill/>
        </p:spPr>
        <p:txBody>
          <a:bodyPr wrap="square">
            <a:spAutoFit/>
          </a:bodyPr>
          <a:lstStyle/>
          <a:p>
            <a:r>
              <a:rPr lang="en-GB" sz="2400" b="1" dirty="0">
                <a:solidFill>
                  <a:schemeClr val="tx2">
                    <a:lumMod val="90000"/>
                    <a:lumOff val="10000"/>
                  </a:schemeClr>
                </a:solidFill>
                <a:latin typeface="Comic Sans MS" panose="030F0702030302020204" pitchFamily="66" charset="0"/>
              </a:rPr>
              <a:t>Behaviours:</a:t>
            </a:r>
          </a:p>
          <a:p>
            <a:endParaRPr lang="en-GB" sz="2400" b="1" dirty="0">
              <a:solidFill>
                <a:schemeClr val="tx2">
                  <a:lumMod val="90000"/>
                  <a:lumOff val="10000"/>
                </a:schemeClr>
              </a:solidFill>
              <a:latin typeface="Comic Sans MS" panose="030F0702030302020204" pitchFamily="66" charset="0"/>
            </a:endParaRPr>
          </a:p>
          <a:p>
            <a:pPr marL="285750" lvl="0" indent="-285750">
              <a:buFont typeface="Arial" panose="020B0604020202020204" pitchFamily="34" charset="0"/>
              <a:buChar char="•"/>
            </a:pPr>
            <a:r>
              <a:rPr lang="en-GB" sz="2400" dirty="0">
                <a:solidFill>
                  <a:schemeClr val="tx2">
                    <a:lumMod val="90000"/>
                    <a:lumOff val="10000"/>
                  </a:schemeClr>
                </a:solidFill>
                <a:latin typeface="Comic Sans MS" panose="030F0702030302020204" pitchFamily="66" charset="0"/>
              </a:rPr>
              <a:t>following people around school </a:t>
            </a:r>
          </a:p>
          <a:p>
            <a:pPr marL="285750" lvl="0" indent="-285750">
              <a:buFont typeface="Arial" panose="020B0604020202020204" pitchFamily="34" charset="0"/>
              <a:buChar char="•"/>
            </a:pPr>
            <a:r>
              <a:rPr lang="en-GB" sz="2400" dirty="0">
                <a:solidFill>
                  <a:schemeClr val="tx2">
                    <a:lumMod val="90000"/>
                    <a:lumOff val="10000"/>
                  </a:schemeClr>
                </a:solidFill>
                <a:latin typeface="Comic Sans MS" panose="030F0702030302020204" pitchFamily="66" charset="0"/>
              </a:rPr>
              <a:t>staring people down</a:t>
            </a:r>
          </a:p>
          <a:p>
            <a:pPr marL="285750" lvl="0" indent="-285750">
              <a:buFont typeface="Arial" panose="020B0604020202020204" pitchFamily="34" charset="0"/>
              <a:buChar char="•"/>
            </a:pPr>
            <a:r>
              <a:rPr lang="en-GB" sz="2400" dirty="0">
                <a:solidFill>
                  <a:schemeClr val="tx2">
                    <a:lumMod val="90000"/>
                    <a:lumOff val="10000"/>
                  </a:schemeClr>
                </a:solidFill>
                <a:latin typeface="Comic Sans MS" panose="030F0702030302020204" pitchFamily="66" charset="0"/>
              </a:rPr>
              <a:t>shouting across corridors</a:t>
            </a:r>
          </a:p>
          <a:p>
            <a:pPr marL="285750" lvl="0" indent="-285750">
              <a:buFont typeface="Arial" panose="020B0604020202020204" pitchFamily="34" charset="0"/>
              <a:buChar char="•"/>
            </a:pPr>
            <a:r>
              <a:rPr lang="en-GB" sz="2400" dirty="0">
                <a:solidFill>
                  <a:schemeClr val="tx2">
                    <a:lumMod val="90000"/>
                    <a:lumOff val="10000"/>
                  </a:schemeClr>
                </a:solidFill>
                <a:latin typeface="Comic Sans MS" panose="030F0702030302020204" pitchFamily="66" charset="0"/>
              </a:rPr>
              <a:t>Spreading rumours about people</a:t>
            </a:r>
          </a:p>
          <a:p>
            <a:pPr marL="285750" lvl="0" indent="-285750">
              <a:buFont typeface="Arial" panose="020B0604020202020204" pitchFamily="34" charset="0"/>
              <a:buChar char="•"/>
            </a:pPr>
            <a:r>
              <a:rPr lang="en-GB" sz="2400" dirty="0">
                <a:solidFill>
                  <a:schemeClr val="tx2">
                    <a:lumMod val="90000"/>
                    <a:lumOff val="10000"/>
                  </a:schemeClr>
                </a:solidFill>
                <a:latin typeface="Comic Sans MS" panose="030F0702030302020204" pitchFamily="66" charset="0"/>
              </a:rPr>
              <a:t>Spreading rumours that people want to fight each other</a:t>
            </a:r>
          </a:p>
          <a:p>
            <a:pPr marL="285750" lvl="0" indent="-285750">
              <a:buFont typeface="Arial" panose="020B0604020202020204" pitchFamily="34" charset="0"/>
              <a:buChar char="•"/>
            </a:pPr>
            <a:r>
              <a:rPr lang="en-GB" sz="2400" dirty="0">
                <a:solidFill>
                  <a:schemeClr val="tx2">
                    <a:lumMod val="90000"/>
                    <a:lumOff val="10000"/>
                  </a:schemeClr>
                </a:solidFill>
                <a:latin typeface="Comic Sans MS" panose="030F0702030302020204" pitchFamily="66" charset="0"/>
              </a:rPr>
              <a:t>trying to provoke reactions.</a:t>
            </a:r>
          </a:p>
          <a:p>
            <a:pPr marL="285750" lvl="0" indent="-285750">
              <a:buFont typeface="Arial" panose="020B0604020202020204" pitchFamily="34" charset="0"/>
              <a:buChar char="•"/>
            </a:pPr>
            <a:r>
              <a:rPr lang="en-GB" sz="2400" dirty="0">
                <a:solidFill>
                  <a:schemeClr val="tx2">
                    <a:lumMod val="90000"/>
                    <a:lumOff val="10000"/>
                  </a:schemeClr>
                </a:solidFill>
                <a:latin typeface="Comic Sans MS" panose="030F0702030302020204" pitchFamily="66" charset="0"/>
              </a:rPr>
              <a:t>Racist abuse</a:t>
            </a:r>
          </a:p>
          <a:p>
            <a:pPr>
              <a:lnSpc>
                <a:spcPct val="115000"/>
              </a:lnSpc>
              <a:spcAft>
                <a:spcPts val="800"/>
              </a:spcAft>
            </a:pP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1139963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E4D9FC-7820-49B3-2D91-A3B3AB3597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210A38-FF35-5633-9A46-DDED00466795}"/>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F4BF40C2-5500-8C7F-4EBA-9F26D2ED8622}"/>
              </a:ext>
            </a:extLst>
          </p:cNvPr>
          <p:cNvSpPr>
            <a:spLocks noGrp="1"/>
          </p:cNvSpPr>
          <p:nvPr>
            <p:ph type="subTitle" idx="1"/>
          </p:nvPr>
        </p:nvSpPr>
        <p:spPr/>
        <p:txBody>
          <a:bodyPr/>
          <a:lstStyle/>
          <a:p>
            <a:endParaRPr lang="en-GB"/>
          </a:p>
        </p:txBody>
      </p:sp>
      <p:pic>
        <p:nvPicPr>
          <p:cNvPr id="5" name="Picture 4">
            <a:extLst>
              <a:ext uri="{FF2B5EF4-FFF2-40B4-BE49-F238E27FC236}">
                <a16:creationId xmlns:a16="http://schemas.microsoft.com/office/drawing/2014/main" id="{DD03840D-B0DF-E997-D8E7-C78A374E0E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A70DCAD2-21A8-8534-CF2B-9A1A6E9F913B}"/>
              </a:ext>
            </a:extLst>
          </p:cNvPr>
          <p:cNvSpPr txBox="1"/>
          <p:nvPr/>
        </p:nvSpPr>
        <p:spPr>
          <a:xfrm>
            <a:off x="283192" y="3122597"/>
            <a:ext cx="6002742" cy="2862322"/>
          </a:xfrm>
          <a:prstGeom prst="rect">
            <a:avLst/>
          </a:prstGeom>
          <a:noFill/>
        </p:spPr>
        <p:txBody>
          <a:bodyPr wrap="square">
            <a:spAutoFit/>
          </a:bodyPr>
          <a:lstStyle/>
          <a:p>
            <a:endParaRPr lang="en-GB" sz="2000" dirty="0">
              <a:solidFill>
                <a:schemeClr val="tx2">
                  <a:lumMod val="90000"/>
                  <a:lumOff val="10000"/>
                </a:schemeClr>
              </a:solidFill>
              <a:latin typeface="Comic Sans MS" panose="030F0702030302020204" pitchFamily="66" charset="0"/>
            </a:endParaRPr>
          </a:p>
          <a:p>
            <a:pPr marL="342900" indent="-342900">
              <a:buFont typeface="Arial" panose="020B0604020202020204" pitchFamily="34" charset="0"/>
              <a:buChar char="•"/>
            </a:pPr>
            <a:r>
              <a:rPr lang="en-GB" sz="2000" dirty="0">
                <a:solidFill>
                  <a:schemeClr val="tx2">
                    <a:lumMod val="90000"/>
                    <a:lumOff val="10000"/>
                  </a:schemeClr>
                </a:solidFill>
                <a:latin typeface="Comic Sans MS" panose="030F0702030302020204" pitchFamily="66" charset="0"/>
              </a:rPr>
              <a:t>In group chats and in calls.</a:t>
            </a:r>
          </a:p>
          <a:p>
            <a:endParaRPr lang="en-GB" sz="2000" dirty="0">
              <a:solidFill>
                <a:schemeClr val="tx2">
                  <a:lumMod val="90000"/>
                  <a:lumOff val="10000"/>
                </a:schemeClr>
              </a:solidFill>
              <a:latin typeface="Comic Sans MS" panose="030F0702030302020204" pitchFamily="66" charset="0"/>
            </a:endParaRPr>
          </a:p>
          <a:p>
            <a:pPr marL="342900" indent="-342900">
              <a:buFont typeface="Arial" panose="020B0604020202020204" pitchFamily="34" charset="0"/>
              <a:buChar char="•"/>
            </a:pPr>
            <a:r>
              <a:rPr lang="en-GB" sz="2000" dirty="0">
                <a:solidFill>
                  <a:schemeClr val="tx2">
                    <a:lumMod val="90000"/>
                    <a:lumOff val="10000"/>
                  </a:schemeClr>
                </a:solidFill>
                <a:latin typeface="Comic Sans MS" panose="030F0702030302020204" pitchFamily="66" charset="0"/>
              </a:rPr>
              <a:t>Adding people into conversations where others already know it’s going to cause conflict.</a:t>
            </a:r>
          </a:p>
          <a:p>
            <a:endParaRPr lang="en-GB" sz="2000" dirty="0">
              <a:solidFill>
                <a:schemeClr val="tx2">
                  <a:lumMod val="90000"/>
                  <a:lumOff val="10000"/>
                </a:schemeClr>
              </a:solidFill>
              <a:latin typeface="Comic Sans MS" panose="030F0702030302020204" pitchFamily="66" charset="0"/>
            </a:endParaRPr>
          </a:p>
          <a:p>
            <a:pPr marL="342900" indent="-342900">
              <a:buFont typeface="Arial" panose="020B0604020202020204" pitchFamily="34" charset="0"/>
              <a:buChar char="•"/>
            </a:pPr>
            <a:r>
              <a:rPr lang="en-GB" sz="2000" dirty="0">
                <a:solidFill>
                  <a:schemeClr val="tx2">
                    <a:lumMod val="90000"/>
                    <a:lumOff val="10000"/>
                  </a:schemeClr>
                </a:solidFill>
                <a:latin typeface="Comic Sans MS" panose="030F0702030302020204" pitchFamily="66" charset="0"/>
              </a:rPr>
              <a:t>Sometimes people are invited into calls just to watch arguments happen.</a:t>
            </a:r>
          </a:p>
        </p:txBody>
      </p:sp>
      <p:sp>
        <p:nvSpPr>
          <p:cNvPr id="7" name="TextBox 6">
            <a:extLst>
              <a:ext uri="{FF2B5EF4-FFF2-40B4-BE49-F238E27FC236}">
                <a16:creationId xmlns:a16="http://schemas.microsoft.com/office/drawing/2014/main" id="{69A9A67E-3566-E5E2-4C0E-2AB925DEA7A0}"/>
              </a:ext>
            </a:extLst>
          </p:cNvPr>
          <p:cNvSpPr txBox="1"/>
          <p:nvPr/>
        </p:nvSpPr>
        <p:spPr>
          <a:xfrm>
            <a:off x="6285934" y="3405249"/>
            <a:ext cx="5622874" cy="2246769"/>
          </a:xfrm>
          <a:prstGeom prst="rect">
            <a:avLst/>
          </a:prstGeom>
          <a:noFill/>
        </p:spPr>
        <p:txBody>
          <a:bodyPr wrap="square">
            <a:spAutoFit/>
          </a:bodyPr>
          <a:lstStyle/>
          <a:p>
            <a:pPr marL="342900" indent="-342900">
              <a:buFont typeface="Arial" panose="020B0604020202020204" pitchFamily="34" charset="0"/>
              <a:buChar char="•"/>
            </a:pPr>
            <a:r>
              <a:rPr lang="en-GB" sz="2000" dirty="0">
                <a:solidFill>
                  <a:schemeClr val="tx2">
                    <a:lumMod val="90000"/>
                    <a:lumOff val="10000"/>
                  </a:schemeClr>
                </a:solidFill>
                <a:latin typeface="Comic Sans MS" panose="030F0702030302020204" pitchFamily="66" charset="0"/>
              </a:rPr>
              <a:t>Sometimes screenshots are shared or recordings are made of things being said that are passed on and cause upset.</a:t>
            </a:r>
          </a:p>
          <a:p>
            <a:pPr marL="342900" indent="-342900">
              <a:buFont typeface="Arial" panose="020B0604020202020204" pitchFamily="34" charset="0"/>
              <a:buChar char="•"/>
            </a:pPr>
            <a:endParaRPr lang="en-GB" sz="2000" dirty="0">
              <a:solidFill>
                <a:schemeClr val="tx2">
                  <a:lumMod val="90000"/>
                  <a:lumOff val="10000"/>
                </a:schemeClr>
              </a:solidFill>
              <a:latin typeface="Comic Sans MS" panose="030F0702030302020204" pitchFamily="66" charset="0"/>
            </a:endParaRPr>
          </a:p>
          <a:p>
            <a:pPr marL="342900" indent="-342900">
              <a:buFont typeface="Arial" panose="020B0604020202020204" pitchFamily="34" charset="0"/>
              <a:buChar char="•"/>
            </a:pPr>
            <a:r>
              <a:rPr lang="en-GB" sz="2000" dirty="0">
                <a:solidFill>
                  <a:schemeClr val="tx2">
                    <a:lumMod val="90000"/>
                    <a:lumOff val="10000"/>
                  </a:schemeClr>
                </a:solidFill>
                <a:latin typeface="Comic Sans MS" panose="030F0702030302020204" pitchFamily="66" charset="0"/>
              </a:rPr>
              <a:t>Sometimes rumours are started.</a:t>
            </a:r>
          </a:p>
          <a:p>
            <a:pPr marL="342900" indent="-342900">
              <a:buFont typeface="Arial" panose="020B0604020202020204" pitchFamily="34" charset="0"/>
              <a:buChar char="•"/>
            </a:pPr>
            <a:endParaRPr lang="en-GB" sz="2000" dirty="0">
              <a:solidFill>
                <a:schemeClr val="tx2">
                  <a:lumMod val="90000"/>
                  <a:lumOff val="10000"/>
                </a:schemeClr>
              </a:solidFill>
              <a:latin typeface="Comic Sans MS" panose="030F0702030302020204" pitchFamily="66" charset="0"/>
            </a:endParaRPr>
          </a:p>
          <a:p>
            <a:r>
              <a:rPr lang="en-GB" sz="2000" dirty="0">
                <a:solidFill>
                  <a:schemeClr val="tx2">
                    <a:lumMod val="90000"/>
                    <a:lumOff val="10000"/>
                  </a:schemeClr>
                </a:solidFill>
                <a:latin typeface="Comic Sans MS" panose="030F0702030302020204" pitchFamily="66" charset="0"/>
              </a:rPr>
              <a:t> </a:t>
            </a:r>
          </a:p>
        </p:txBody>
      </p:sp>
      <p:sp>
        <p:nvSpPr>
          <p:cNvPr id="10" name="TextBox 9">
            <a:extLst>
              <a:ext uri="{FF2B5EF4-FFF2-40B4-BE49-F238E27FC236}">
                <a16:creationId xmlns:a16="http://schemas.microsoft.com/office/drawing/2014/main" id="{0DCBA84A-6D7D-A4AC-DA9F-F890B27E53D1}"/>
              </a:ext>
            </a:extLst>
          </p:cNvPr>
          <p:cNvSpPr txBox="1"/>
          <p:nvPr/>
        </p:nvSpPr>
        <p:spPr>
          <a:xfrm>
            <a:off x="283191" y="2722705"/>
            <a:ext cx="9706969" cy="892552"/>
          </a:xfrm>
          <a:prstGeom prst="rect">
            <a:avLst/>
          </a:prstGeom>
          <a:noFill/>
        </p:spPr>
        <p:txBody>
          <a:bodyPr wrap="square">
            <a:spAutoFit/>
          </a:bodyPr>
          <a:lstStyle/>
          <a:p>
            <a:r>
              <a:rPr lang="en-GB" sz="2400" dirty="0">
                <a:solidFill>
                  <a:schemeClr val="tx2">
                    <a:lumMod val="90000"/>
                    <a:lumOff val="10000"/>
                  </a:schemeClr>
                </a:solidFill>
                <a:latin typeface="Comic Sans MS" panose="030F0702030302020204" pitchFamily="66" charset="0"/>
              </a:rPr>
              <a:t>A lot of this behaviour is fuelled by what’s going on </a:t>
            </a:r>
            <a:r>
              <a:rPr lang="en-GB" sz="3200" b="1" dirty="0">
                <a:solidFill>
                  <a:schemeClr val="tx2">
                    <a:lumMod val="90000"/>
                    <a:lumOff val="10000"/>
                  </a:schemeClr>
                </a:solidFill>
                <a:latin typeface="Comic Sans MS" panose="030F0702030302020204" pitchFamily="66" charset="0"/>
              </a:rPr>
              <a:t>online</a:t>
            </a:r>
            <a:r>
              <a:rPr lang="en-GB" sz="2400" dirty="0">
                <a:solidFill>
                  <a:schemeClr val="tx2">
                    <a:lumMod val="90000"/>
                    <a:lumOff val="10000"/>
                  </a:schemeClr>
                </a:solidFill>
                <a:latin typeface="Comic Sans MS" panose="030F0702030302020204" pitchFamily="66" charset="0"/>
              </a:rPr>
              <a:t>. </a:t>
            </a:r>
          </a:p>
          <a:p>
            <a:endParaRPr lang="en-GB" sz="2000" dirty="0">
              <a:solidFill>
                <a:schemeClr val="tx2">
                  <a:lumMod val="90000"/>
                  <a:lumOff val="10000"/>
                </a:schemeClr>
              </a:solidFill>
              <a:latin typeface="Comic Sans MS" panose="030F0702030302020204" pitchFamily="66" charset="0"/>
            </a:endParaRPr>
          </a:p>
        </p:txBody>
      </p:sp>
      <p:sp>
        <p:nvSpPr>
          <p:cNvPr id="11" name="TextBox 10">
            <a:extLst>
              <a:ext uri="{FF2B5EF4-FFF2-40B4-BE49-F238E27FC236}">
                <a16:creationId xmlns:a16="http://schemas.microsoft.com/office/drawing/2014/main" id="{BB221AC0-5C6D-62F1-BEDE-425D7DCDF5F8}"/>
              </a:ext>
            </a:extLst>
          </p:cNvPr>
          <p:cNvSpPr txBox="1"/>
          <p:nvPr/>
        </p:nvSpPr>
        <p:spPr>
          <a:xfrm>
            <a:off x="283191" y="6180892"/>
            <a:ext cx="11672248" cy="677108"/>
          </a:xfrm>
          <a:prstGeom prst="rect">
            <a:avLst/>
          </a:prstGeom>
          <a:noFill/>
        </p:spPr>
        <p:txBody>
          <a:bodyPr wrap="square" rtlCol="0">
            <a:spAutoFit/>
          </a:bodyPr>
          <a:lstStyle/>
          <a:p>
            <a:r>
              <a:rPr lang="en-GB" sz="2000" dirty="0">
                <a:solidFill>
                  <a:schemeClr val="tx2">
                    <a:lumMod val="90000"/>
                    <a:lumOff val="10000"/>
                  </a:schemeClr>
                </a:solidFill>
                <a:latin typeface="Comic Sans MS" panose="030F0702030302020204" pitchFamily="66" charset="0"/>
              </a:rPr>
              <a:t>This may all begin as gossip or drama but it quickly turns into something much more serious.</a:t>
            </a:r>
          </a:p>
          <a:p>
            <a:endParaRPr lang="en-GB" dirty="0"/>
          </a:p>
        </p:txBody>
      </p:sp>
    </p:spTree>
    <p:extLst>
      <p:ext uri="{BB962C8B-B14F-4D97-AF65-F5344CB8AC3E}">
        <p14:creationId xmlns:p14="http://schemas.microsoft.com/office/powerpoint/2010/main" val="42895263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6EB81E-8661-2F84-7B99-9E7C69C98F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60049B-2379-59FB-BF8C-D0493156ADB9}"/>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22705AFB-2B74-1B16-403F-C62506C54492}"/>
              </a:ext>
            </a:extLst>
          </p:cNvPr>
          <p:cNvSpPr>
            <a:spLocks noGrp="1"/>
          </p:cNvSpPr>
          <p:nvPr>
            <p:ph type="subTitle" idx="1"/>
          </p:nvPr>
        </p:nvSpPr>
        <p:spPr/>
        <p:txBody>
          <a:bodyPr/>
          <a:lstStyle/>
          <a:p>
            <a:endParaRPr lang="en-GB"/>
          </a:p>
        </p:txBody>
      </p:sp>
      <p:pic>
        <p:nvPicPr>
          <p:cNvPr id="5" name="Picture 4">
            <a:extLst>
              <a:ext uri="{FF2B5EF4-FFF2-40B4-BE49-F238E27FC236}">
                <a16:creationId xmlns:a16="http://schemas.microsoft.com/office/drawing/2014/main" id="{6395623F-1F87-94C9-59FF-20B1FAECE7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B3BBF617-8B01-D021-E9A4-A08A28B56D2F}"/>
              </a:ext>
            </a:extLst>
          </p:cNvPr>
          <p:cNvSpPr txBox="1"/>
          <p:nvPr/>
        </p:nvSpPr>
        <p:spPr>
          <a:xfrm>
            <a:off x="569795" y="2452783"/>
            <a:ext cx="6189258" cy="4361002"/>
          </a:xfrm>
          <a:prstGeom prst="rect">
            <a:avLst/>
          </a:prstGeom>
          <a:noFill/>
        </p:spPr>
        <p:txBody>
          <a:bodyPr wrap="square">
            <a:spAutoFit/>
          </a:bodyPr>
          <a:lstStyle/>
          <a:p>
            <a:r>
              <a:rPr lang="en-GB" b="1" dirty="0">
                <a:solidFill>
                  <a:schemeClr val="tx2">
                    <a:lumMod val="90000"/>
                    <a:lumOff val="10000"/>
                  </a:schemeClr>
                </a:solidFill>
                <a:latin typeface="Comic Sans MS" panose="030F0702030302020204" pitchFamily="66" charset="0"/>
              </a:rPr>
              <a:t> </a:t>
            </a:r>
            <a:endParaRPr lang="en-GB" dirty="0">
              <a:solidFill>
                <a:schemeClr val="tx2">
                  <a:lumMod val="90000"/>
                  <a:lumOff val="10000"/>
                </a:schemeClr>
              </a:solidFill>
              <a:latin typeface="Comic Sans MS" panose="030F0702030302020204" pitchFamily="66" charset="0"/>
            </a:endParaRPr>
          </a:p>
          <a:p>
            <a:pPr>
              <a:lnSpc>
                <a:spcPct val="115000"/>
              </a:lnSpc>
              <a:spcAft>
                <a:spcPts val="800"/>
              </a:spcAft>
              <a:buNone/>
            </a:pPr>
            <a:r>
              <a:rPr lang="en-GB" sz="2400" b="1" kern="100" dirty="0">
                <a:solidFill>
                  <a:schemeClr val="tx2">
                    <a:lumMod val="90000"/>
                    <a:lumOff val="10000"/>
                  </a:schemeClr>
                </a:solidFill>
                <a:latin typeface="Comic Sans MS" panose="030F0702030302020204" pitchFamily="66" charset="0"/>
                <a:ea typeface="Aptos" panose="020B0004020202020204" pitchFamily="34" charset="0"/>
                <a:cs typeface="Arial" panose="020B0604020202020204" pitchFamily="34" charset="0"/>
              </a:rPr>
              <a:t>What is bullying?</a:t>
            </a:r>
            <a:endParaRPr lang="en-GB" sz="2400" kern="100" dirty="0">
              <a:solidFill>
                <a:schemeClr val="tx2">
                  <a:lumMod val="90000"/>
                  <a:lumOff val="10000"/>
                </a:schemeClr>
              </a:solidFill>
              <a:latin typeface="Comic Sans MS" panose="030F0702030302020204" pitchFamily="66" charset="0"/>
              <a:ea typeface="Aptos" panose="020B0004020202020204" pitchFamily="34" charset="0"/>
              <a:cs typeface="Times New Roman" panose="02020603050405020304" pitchFamily="18" charset="0"/>
            </a:endParaRPr>
          </a:p>
          <a:p>
            <a:pPr>
              <a:lnSpc>
                <a:spcPct val="115000"/>
              </a:lnSpc>
              <a:spcAft>
                <a:spcPts val="800"/>
              </a:spcAft>
              <a:buNone/>
            </a:pPr>
            <a:r>
              <a:rPr lang="en-GB" sz="2400" kern="100" dirty="0">
                <a:solidFill>
                  <a:schemeClr val="tx2">
                    <a:lumMod val="90000"/>
                    <a:lumOff val="10000"/>
                  </a:schemeClr>
                </a:solidFill>
                <a:latin typeface="Comic Sans MS" panose="030F0702030302020204" pitchFamily="66" charset="0"/>
                <a:ea typeface="Aptos" panose="020B0004020202020204" pitchFamily="34" charset="0"/>
                <a:cs typeface="Times New Roman" panose="02020603050405020304" pitchFamily="18" charset="0"/>
              </a:rPr>
              <a:t>It is often:</a:t>
            </a:r>
            <a:endPar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Arial" panose="020B0604020202020204" pitchFamily="34" charset="0"/>
              </a:rPr>
              <a:t>repeated </a:t>
            </a:r>
            <a:r>
              <a:rPr lang="en-GB" sz="2400" kern="100" dirty="0">
                <a:solidFill>
                  <a:schemeClr val="tx2">
                    <a:lumMod val="90000"/>
                    <a:lumOff val="10000"/>
                  </a:schemeClr>
                </a:solidFill>
                <a:latin typeface="Comic Sans MS" panose="030F0702030302020204" pitchFamily="66" charset="0"/>
                <a:ea typeface="Aptos" panose="020B0004020202020204" pitchFamily="34" charset="0"/>
                <a:cs typeface="Arial" panose="020B0604020202020204" pitchFamily="34" charset="0"/>
              </a:rPr>
              <a:t>behaviours that cause harm</a:t>
            </a:r>
            <a:endPar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Arial" panose="020B0604020202020204" pitchFamily="34" charset="0"/>
              </a:rPr>
              <a:t>targeting someone</a:t>
            </a:r>
            <a:endPar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Arial" panose="020B0604020202020204" pitchFamily="34" charset="0"/>
              </a:rPr>
              <a:t>excluding someone</a:t>
            </a:r>
            <a:endPar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Arial" panose="020B0604020202020204" pitchFamily="34" charset="0"/>
              </a:rPr>
              <a:t>encouraging others to join in</a:t>
            </a:r>
            <a:endPar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Arial" panose="020B0604020202020204" pitchFamily="34" charset="0"/>
              </a:rPr>
              <a:t>embarrassing someone publicly.</a:t>
            </a:r>
            <a:endPar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Times New Roman" panose="02020603050405020304" pitchFamily="18" charset="0"/>
            </a:endParaRPr>
          </a:p>
          <a:p>
            <a:pPr>
              <a:lnSpc>
                <a:spcPct val="115000"/>
              </a:lnSpc>
              <a:spcAft>
                <a:spcPts val="800"/>
              </a:spcAft>
              <a:buNone/>
            </a:pPr>
            <a:r>
              <a:rPr lang="en-GB" sz="1800" kern="100" dirty="0">
                <a:effectLst/>
                <a:latin typeface="Trebuchet MS" panose="020B0603020202020204" pitchFamily="34" charset="0"/>
                <a:ea typeface="Aptos" panose="020B0004020202020204" pitchFamily="34" charset="0"/>
                <a:cs typeface="Arial" panose="020B0604020202020204" pitchFamily="34" charset="0"/>
              </a:rPr>
              <a:t> </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E7A39693-4EE9-CCD4-0F87-10C1558404E2}"/>
              </a:ext>
            </a:extLst>
          </p:cNvPr>
          <p:cNvSpPr txBox="1"/>
          <p:nvPr/>
        </p:nvSpPr>
        <p:spPr>
          <a:xfrm>
            <a:off x="6759053" y="2993989"/>
            <a:ext cx="6189258" cy="3335785"/>
          </a:xfrm>
          <a:prstGeom prst="rect">
            <a:avLst/>
          </a:prstGeom>
          <a:noFill/>
        </p:spPr>
        <p:txBody>
          <a:bodyPr wrap="square">
            <a:spAutoFit/>
          </a:bodyPr>
          <a:lstStyle/>
          <a:p>
            <a:r>
              <a:rPr lang="en-GB" b="1" dirty="0"/>
              <a:t> </a:t>
            </a:r>
            <a:endParaRPr lang="en-GB" dirty="0"/>
          </a:p>
          <a:p>
            <a:pPr>
              <a:lnSpc>
                <a:spcPct val="115000"/>
              </a:lnSpc>
              <a:spcAft>
                <a:spcPts val="800"/>
              </a:spcAft>
              <a:buNone/>
            </a:pPr>
            <a:r>
              <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Arial" panose="020B0604020202020204" pitchFamily="34" charset="0"/>
              </a:rPr>
              <a:t>Bullying can be:</a:t>
            </a:r>
            <a:endPar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Arial" panose="020B0604020202020204" pitchFamily="34" charset="0"/>
              </a:rPr>
              <a:t>verbal</a:t>
            </a:r>
            <a:endPar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Arial" panose="020B0604020202020204" pitchFamily="34" charset="0"/>
              </a:rPr>
              <a:t>social</a:t>
            </a:r>
            <a:endPar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Arial" panose="020B0604020202020204" pitchFamily="34" charset="0"/>
              </a:rPr>
              <a:t>online</a:t>
            </a:r>
            <a:endPar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Arial" panose="020B0604020202020204" pitchFamily="34" charset="0"/>
              </a:rPr>
              <a:t>or all three at the same time.</a:t>
            </a:r>
            <a:endPar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Times New Roman" panose="02020603050405020304" pitchFamily="18" charset="0"/>
            </a:endParaRPr>
          </a:p>
          <a:p>
            <a:pPr>
              <a:lnSpc>
                <a:spcPct val="115000"/>
              </a:lnSpc>
              <a:spcAft>
                <a:spcPts val="800"/>
              </a:spcAft>
              <a:buNone/>
            </a:pPr>
            <a:r>
              <a:rPr lang="en-GB" sz="2000" b="1" kern="100" dirty="0">
                <a:effectLst/>
                <a:latin typeface="Comic Sans MS" panose="030F0702030302020204" pitchFamily="66" charset="0"/>
                <a:ea typeface="Aptos" panose="020B0004020202020204" pitchFamily="34" charset="0"/>
                <a:cs typeface="Arial" panose="020B0604020202020204" pitchFamily="34" charset="0"/>
              </a:rPr>
              <a:t> </a:t>
            </a:r>
            <a:endParaRPr lang="en-GB" sz="2400" kern="100" dirty="0">
              <a:effectLst/>
              <a:latin typeface="Comic Sans MS" panose="030F0702030302020204" pitchFamily="66"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6035597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B19A8-5423-E9B9-20E4-71EC5457D6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A15DEF-5503-48DE-474C-637168B17360}"/>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5F0C9B83-31A6-99EA-D7D5-E1542E1DC332}"/>
              </a:ext>
            </a:extLst>
          </p:cNvPr>
          <p:cNvSpPr>
            <a:spLocks noGrp="1"/>
          </p:cNvSpPr>
          <p:nvPr>
            <p:ph type="subTitle" idx="1"/>
          </p:nvPr>
        </p:nvSpPr>
        <p:spPr/>
        <p:txBody>
          <a:bodyPr/>
          <a:lstStyle/>
          <a:p>
            <a:endParaRPr lang="en-GB"/>
          </a:p>
        </p:txBody>
      </p:sp>
      <p:pic>
        <p:nvPicPr>
          <p:cNvPr id="5" name="Picture 4">
            <a:extLst>
              <a:ext uri="{FF2B5EF4-FFF2-40B4-BE49-F238E27FC236}">
                <a16:creationId xmlns:a16="http://schemas.microsoft.com/office/drawing/2014/main" id="{949038B9-3683-552D-F20E-D3EB7A3AC7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0B915325-5160-BE11-273B-255CAD5495C9}"/>
              </a:ext>
            </a:extLst>
          </p:cNvPr>
          <p:cNvSpPr txBox="1"/>
          <p:nvPr/>
        </p:nvSpPr>
        <p:spPr>
          <a:xfrm>
            <a:off x="569795" y="2452783"/>
            <a:ext cx="11153632" cy="669735"/>
          </a:xfrm>
          <a:prstGeom prst="rect">
            <a:avLst/>
          </a:prstGeom>
          <a:noFill/>
        </p:spPr>
        <p:txBody>
          <a:bodyPr wrap="square">
            <a:spAutoFit/>
          </a:bodyPr>
          <a:lstStyle/>
          <a:p>
            <a:r>
              <a:rPr lang="en-GB" b="1" dirty="0">
                <a:latin typeface="Comic Sans MS" panose="030F0702030302020204" pitchFamily="66" charset="0"/>
              </a:rPr>
              <a:t> </a:t>
            </a:r>
            <a:endParaRPr lang="en-GB" dirty="0">
              <a:latin typeface="Comic Sans MS" panose="030F0702030302020204" pitchFamily="66" charset="0"/>
            </a:endParaRPr>
          </a:p>
          <a:p>
            <a:pPr>
              <a:lnSpc>
                <a:spcPct val="115000"/>
              </a:lnSpc>
              <a:spcAft>
                <a:spcPts val="800"/>
              </a:spcAft>
              <a:buNone/>
            </a:pPr>
            <a:r>
              <a:rPr lang="en-GB" sz="1800" kern="100" dirty="0">
                <a:effectLst/>
                <a:latin typeface="Trebuchet MS" panose="020B0603020202020204" pitchFamily="34" charset="0"/>
                <a:ea typeface="Aptos" panose="020B0004020202020204" pitchFamily="34" charset="0"/>
                <a:cs typeface="Arial" panose="020B0604020202020204" pitchFamily="34" charset="0"/>
              </a:rPr>
              <a:t> </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870BE4AC-18CB-EE81-717D-D836BBE6CFE0}"/>
              </a:ext>
            </a:extLst>
          </p:cNvPr>
          <p:cNvSpPr txBox="1"/>
          <p:nvPr/>
        </p:nvSpPr>
        <p:spPr>
          <a:xfrm>
            <a:off x="468573" y="2686909"/>
            <a:ext cx="12157651" cy="3962944"/>
          </a:xfrm>
          <a:prstGeom prst="rect">
            <a:avLst/>
          </a:prstGeom>
          <a:noFill/>
        </p:spPr>
        <p:txBody>
          <a:bodyPr wrap="square">
            <a:spAutoFit/>
          </a:bodyPr>
          <a:lstStyle/>
          <a:p>
            <a:r>
              <a:rPr lang="en-GB" sz="2400" b="1" dirty="0">
                <a:solidFill>
                  <a:schemeClr val="tx2">
                    <a:lumMod val="90000"/>
                    <a:lumOff val="10000"/>
                  </a:schemeClr>
                </a:solidFill>
                <a:latin typeface="Comic Sans MS" panose="030F0702030302020204" pitchFamily="66" charset="0"/>
              </a:rPr>
              <a:t>The reality in Scotland</a:t>
            </a:r>
            <a:endParaRPr lang="en-GB" sz="2400" dirty="0">
              <a:solidFill>
                <a:schemeClr val="tx2">
                  <a:lumMod val="90000"/>
                  <a:lumOff val="10000"/>
                </a:schemeClr>
              </a:solidFill>
              <a:latin typeface="Comic Sans MS" panose="030F0702030302020204" pitchFamily="66" charset="0"/>
            </a:endParaRPr>
          </a:p>
          <a:p>
            <a:endParaRPr lang="en-GB" sz="2000" dirty="0">
              <a:solidFill>
                <a:schemeClr val="tx2">
                  <a:lumMod val="90000"/>
                  <a:lumOff val="10000"/>
                </a:schemeClr>
              </a:solidFill>
              <a:latin typeface="Comic Sans MS" panose="030F0702030302020204" pitchFamily="66" charset="0"/>
            </a:endParaRPr>
          </a:p>
          <a:p>
            <a:r>
              <a:rPr lang="en-GB" sz="2400" dirty="0">
                <a:solidFill>
                  <a:schemeClr val="tx2">
                    <a:lumMod val="90000"/>
                    <a:lumOff val="10000"/>
                  </a:schemeClr>
                </a:solidFill>
                <a:latin typeface="Comic Sans MS" panose="030F0702030302020204" pitchFamily="66" charset="0"/>
              </a:rPr>
              <a:t>Across Scotland:</a:t>
            </a:r>
          </a:p>
          <a:p>
            <a:endParaRPr lang="en-GB" sz="2400" dirty="0">
              <a:solidFill>
                <a:schemeClr val="tx2">
                  <a:lumMod val="90000"/>
                  <a:lumOff val="10000"/>
                </a:schemeClr>
              </a:solidFill>
              <a:latin typeface="Comic Sans MS" panose="030F0702030302020204" pitchFamily="66" charset="0"/>
            </a:endParaRPr>
          </a:p>
          <a:p>
            <a:pPr marL="342900" lvl="0" indent="-342900">
              <a:buFont typeface="Arial" panose="020B0604020202020204" pitchFamily="34" charset="0"/>
              <a:buChar char="•"/>
            </a:pPr>
            <a:r>
              <a:rPr lang="en-GB" sz="2400" dirty="0">
                <a:solidFill>
                  <a:schemeClr val="tx2">
                    <a:lumMod val="90000"/>
                    <a:lumOff val="10000"/>
                  </a:schemeClr>
                </a:solidFill>
                <a:latin typeface="Comic Sans MS" panose="030F0702030302020204" pitchFamily="66" charset="0"/>
              </a:rPr>
              <a:t>About 29% of S1 pupils say they have experienced bullying.</a:t>
            </a:r>
          </a:p>
          <a:p>
            <a:pPr marL="342900" lvl="0" indent="-342900">
              <a:buFont typeface="Arial" panose="020B0604020202020204" pitchFamily="34" charset="0"/>
              <a:buChar char="•"/>
            </a:pPr>
            <a:endParaRPr lang="en-GB" sz="2400" dirty="0">
              <a:solidFill>
                <a:schemeClr val="tx2">
                  <a:lumMod val="90000"/>
                  <a:lumOff val="10000"/>
                </a:schemeClr>
              </a:solidFill>
              <a:latin typeface="Comic Sans MS" panose="030F0702030302020204" pitchFamily="66" charset="0"/>
            </a:endParaRPr>
          </a:p>
          <a:p>
            <a:pPr marL="342900" lvl="0" indent="-342900">
              <a:buFont typeface="Arial" panose="020B0604020202020204" pitchFamily="34" charset="0"/>
              <a:buChar char="•"/>
            </a:pPr>
            <a:r>
              <a:rPr lang="en-GB" sz="2400" dirty="0">
                <a:solidFill>
                  <a:schemeClr val="tx2">
                    <a:lumMod val="90000"/>
                    <a:lumOff val="10000"/>
                  </a:schemeClr>
                </a:solidFill>
                <a:latin typeface="Comic Sans MS" panose="030F0702030302020204" pitchFamily="66" charset="0"/>
              </a:rPr>
              <a:t>Around 1 in 5 young people experience online bullying.</a:t>
            </a:r>
            <a:br>
              <a:rPr lang="en-GB" sz="2400" dirty="0">
                <a:solidFill>
                  <a:schemeClr val="tx2">
                    <a:lumMod val="90000"/>
                    <a:lumOff val="10000"/>
                  </a:schemeClr>
                </a:solidFill>
                <a:latin typeface="Comic Sans MS" panose="030F0702030302020204" pitchFamily="66" charset="0"/>
              </a:rPr>
            </a:br>
            <a:endParaRPr lang="en-GB" sz="2400" dirty="0">
              <a:solidFill>
                <a:schemeClr val="tx2">
                  <a:lumMod val="90000"/>
                  <a:lumOff val="10000"/>
                </a:schemeClr>
              </a:solidFill>
              <a:latin typeface="Comic Sans MS" panose="030F0702030302020204" pitchFamily="66" charset="0"/>
            </a:endParaRPr>
          </a:p>
          <a:p>
            <a:r>
              <a:rPr lang="en-GB" sz="2400" dirty="0">
                <a:solidFill>
                  <a:schemeClr val="tx2">
                    <a:lumMod val="90000"/>
                    <a:lumOff val="10000"/>
                  </a:schemeClr>
                </a:solidFill>
                <a:latin typeface="Comic Sans MS" panose="030F0702030302020204" pitchFamily="66" charset="0"/>
              </a:rPr>
              <a:t>That is not just statistics. That is real people.</a:t>
            </a:r>
          </a:p>
          <a:p>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en-GB" sz="1800" kern="100" dirty="0">
                <a:effectLst/>
                <a:latin typeface="Trebuchet MS" panose="020B0603020202020204" pitchFamily="34" charset="0"/>
                <a:ea typeface="Aptos" panose="020B0004020202020204" pitchFamily="34" charset="0"/>
                <a:cs typeface="Arial" panose="020B0604020202020204" pitchFamily="34" charset="0"/>
              </a:rPr>
              <a:t> </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0628980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600127-8014-5175-F5CD-89C4E95824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12A678-937A-DAF3-4A52-43C3577C68F1}"/>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7875D04C-DF13-26EA-EBF2-3D387A79A581}"/>
              </a:ext>
            </a:extLst>
          </p:cNvPr>
          <p:cNvSpPr>
            <a:spLocks noGrp="1"/>
          </p:cNvSpPr>
          <p:nvPr>
            <p:ph type="subTitle" idx="1"/>
          </p:nvPr>
        </p:nvSpPr>
        <p:spPr/>
        <p:txBody>
          <a:bodyPr/>
          <a:lstStyle/>
          <a:p>
            <a:endParaRPr lang="en-GB"/>
          </a:p>
        </p:txBody>
      </p:sp>
      <p:pic>
        <p:nvPicPr>
          <p:cNvPr id="5" name="Picture 4">
            <a:extLst>
              <a:ext uri="{FF2B5EF4-FFF2-40B4-BE49-F238E27FC236}">
                <a16:creationId xmlns:a16="http://schemas.microsoft.com/office/drawing/2014/main" id="{54E0BFE3-8A54-D222-3BE1-5345064D64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09F08EBC-CB8E-0C1A-5D0D-F5A0150A31A6}"/>
              </a:ext>
            </a:extLst>
          </p:cNvPr>
          <p:cNvSpPr txBox="1"/>
          <p:nvPr/>
        </p:nvSpPr>
        <p:spPr>
          <a:xfrm>
            <a:off x="332993" y="2316163"/>
            <a:ext cx="11859007" cy="4544834"/>
          </a:xfrm>
          <a:prstGeom prst="rect">
            <a:avLst/>
          </a:prstGeom>
          <a:noFill/>
        </p:spPr>
        <p:txBody>
          <a:bodyPr wrap="square">
            <a:spAutoFit/>
          </a:bodyPr>
          <a:lstStyle/>
          <a:p>
            <a:pPr>
              <a:lnSpc>
                <a:spcPct val="115000"/>
              </a:lnSpc>
              <a:spcAft>
                <a:spcPts val="800"/>
              </a:spcAft>
              <a:buNone/>
            </a:pPr>
            <a:r>
              <a:rPr lang="en-GB" sz="2400" b="1" kern="100" dirty="0">
                <a:solidFill>
                  <a:schemeClr val="tx2">
                    <a:lumMod val="90000"/>
                    <a:lumOff val="10000"/>
                  </a:schemeClr>
                </a:solidFill>
                <a:effectLst/>
                <a:latin typeface="Comic Sans MS" panose="030F0702030302020204" pitchFamily="66" charset="0"/>
                <a:ea typeface="Aptos" panose="020B0004020202020204" pitchFamily="34" charset="0"/>
                <a:cs typeface="Arial" panose="020B0604020202020204" pitchFamily="34" charset="0"/>
              </a:rPr>
              <a:t>The impact of bullying</a:t>
            </a:r>
            <a:endPar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Times New Roman" panose="02020603050405020304" pitchFamily="18" charset="0"/>
            </a:endParaRPr>
          </a:p>
          <a:p>
            <a:pPr>
              <a:lnSpc>
                <a:spcPct val="115000"/>
              </a:lnSpc>
              <a:spcAft>
                <a:spcPts val="800"/>
              </a:spcAft>
              <a:buNone/>
            </a:pPr>
            <a:r>
              <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Arial" panose="020B0604020202020204" pitchFamily="34" charset="0"/>
              </a:rPr>
              <a:t>Young people who experience bullying are more likely to:</a:t>
            </a:r>
            <a:endPar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Arial" panose="020B0604020202020204" pitchFamily="34" charset="0"/>
              </a:rPr>
              <a:t>feel anxious</a:t>
            </a:r>
            <a:endPar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Arial" panose="020B0604020202020204" pitchFamily="34" charset="0"/>
              </a:rPr>
              <a:t>lose confidence</a:t>
            </a:r>
            <a:endPar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Arial" panose="020B0604020202020204" pitchFamily="34" charset="0"/>
              </a:rPr>
              <a:t>avoid school</a:t>
            </a:r>
            <a:endPar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Arial" panose="020B0604020202020204" pitchFamily="34" charset="0"/>
              </a:rPr>
              <a:t>struggle with friendships</a:t>
            </a:r>
            <a:endPar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Arial" panose="020B0604020202020204" pitchFamily="34" charset="0"/>
              </a:rPr>
              <a:t>feel like they don’t belong.</a:t>
            </a:r>
            <a:endPar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Times New Roman" panose="02020603050405020304" pitchFamily="18" charset="0"/>
            </a:endParaRPr>
          </a:p>
          <a:p>
            <a:pPr algn="ctr">
              <a:lnSpc>
                <a:spcPct val="115000"/>
              </a:lnSpc>
              <a:spcAft>
                <a:spcPts val="800"/>
              </a:spcAft>
              <a:buNone/>
            </a:pPr>
            <a:r>
              <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Arial" panose="020B0604020202020204" pitchFamily="34" charset="0"/>
              </a:rPr>
              <a:t>And that is the opposite of what we want at Peebles High School.</a:t>
            </a:r>
            <a:br>
              <a:rPr lang="en-GB" sz="1800" kern="100" dirty="0">
                <a:effectLst/>
                <a:latin typeface="Trebuchet MS" panose="020B0603020202020204" pitchFamily="34" charset="0"/>
                <a:ea typeface="Aptos" panose="020B0004020202020204" pitchFamily="34" charset="0"/>
                <a:cs typeface="Arial" panose="020B0604020202020204" pitchFamily="34" charset="0"/>
              </a:rPr>
            </a:b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5462385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E95E7-9AED-6D50-BA32-3A02DCB012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60D68F-3600-F20B-CFB2-7805ED5250AD}"/>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B99522E8-1178-946C-24F7-95E1014A0DE2}"/>
              </a:ext>
            </a:extLst>
          </p:cNvPr>
          <p:cNvSpPr>
            <a:spLocks noGrp="1"/>
          </p:cNvSpPr>
          <p:nvPr>
            <p:ph type="subTitle" idx="1"/>
          </p:nvPr>
        </p:nvSpPr>
        <p:spPr/>
        <p:txBody>
          <a:bodyPr/>
          <a:lstStyle/>
          <a:p>
            <a:endParaRPr lang="en-GB"/>
          </a:p>
        </p:txBody>
      </p:sp>
      <p:pic>
        <p:nvPicPr>
          <p:cNvPr id="5" name="Picture 4">
            <a:extLst>
              <a:ext uri="{FF2B5EF4-FFF2-40B4-BE49-F238E27FC236}">
                <a16:creationId xmlns:a16="http://schemas.microsoft.com/office/drawing/2014/main" id="{E00D0677-A947-8FF7-D3F1-72D4B33EA9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DD2C1382-C053-D98B-46A6-8FFCC51E2D87}"/>
              </a:ext>
            </a:extLst>
          </p:cNvPr>
          <p:cNvSpPr txBox="1"/>
          <p:nvPr/>
        </p:nvSpPr>
        <p:spPr>
          <a:xfrm>
            <a:off x="406021" y="2779350"/>
            <a:ext cx="6189258" cy="1542795"/>
          </a:xfrm>
          <a:prstGeom prst="rect">
            <a:avLst/>
          </a:prstGeom>
          <a:noFill/>
        </p:spPr>
        <p:txBody>
          <a:bodyPr wrap="square">
            <a:spAutoFit/>
          </a:bodyPr>
          <a:lstStyle/>
          <a:p>
            <a:pPr>
              <a:lnSpc>
                <a:spcPct val="115000"/>
              </a:lnSpc>
              <a:spcAft>
                <a:spcPts val="800"/>
              </a:spcAft>
              <a:buNone/>
            </a:pPr>
            <a:r>
              <a:rPr lang="en-GB" sz="2400" b="1" kern="100" dirty="0">
                <a:solidFill>
                  <a:schemeClr val="tx2">
                    <a:lumMod val="90000"/>
                    <a:lumOff val="10000"/>
                  </a:schemeClr>
                </a:solidFill>
                <a:effectLst/>
                <a:latin typeface="Comic Sans MS" panose="030F0702030302020204" pitchFamily="66" charset="0"/>
                <a:ea typeface="Aptos" panose="020B0004020202020204" pitchFamily="34" charset="0"/>
                <a:cs typeface="Arial" panose="020B0604020202020204" pitchFamily="34" charset="0"/>
              </a:rPr>
              <a:t>What to do </a:t>
            </a:r>
          </a:p>
          <a:p>
            <a:pPr marL="342900" indent="-342900">
              <a:lnSpc>
                <a:spcPct val="115000"/>
              </a:lnSpc>
              <a:spcAft>
                <a:spcPts val="800"/>
              </a:spcAft>
              <a:buFont typeface="Arial" panose="020B0604020202020204" pitchFamily="34" charset="0"/>
              <a:buChar char="•"/>
            </a:pPr>
            <a:r>
              <a:rPr lang="en-GB" sz="2400" b="1" kern="100" dirty="0">
                <a:solidFill>
                  <a:schemeClr val="tx2">
                    <a:lumMod val="90000"/>
                    <a:lumOff val="10000"/>
                  </a:schemeClr>
                </a:solidFill>
                <a:latin typeface="Comic Sans MS" panose="030F0702030302020204" pitchFamily="66" charset="0"/>
                <a:ea typeface="Aptos" panose="020B0004020202020204" pitchFamily="34" charset="0"/>
                <a:cs typeface="Arial" panose="020B0604020202020204" pitchFamily="34" charset="0"/>
              </a:rPr>
              <a:t>Tell a trusted adult</a:t>
            </a:r>
          </a:p>
          <a:p>
            <a:pPr>
              <a:lnSpc>
                <a:spcPct val="115000"/>
              </a:lnSpc>
              <a:spcAft>
                <a:spcPts val="800"/>
              </a:spcAft>
            </a:pPr>
            <a:endPar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FE56F8BD-49F4-F295-52C7-9EEB8B22371D}"/>
              </a:ext>
            </a:extLst>
          </p:cNvPr>
          <p:cNvSpPr txBox="1"/>
          <p:nvPr/>
        </p:nvSpPr>
        <p:spPr>
          <a:xfrm>
            <a:off x="6428096" y="2825420"/>
            <a:ext cx="5357883" cy="461665"/>
          </a:xfrm>
          <a:prstGeom prst="rect">
            <a:avLst/>
          </a:prstGeom>
          <a:noFill/>
        </p:spPr>
        <p:txBody>
          <a:bodyPr wrap="square" rtlCol="0">
            <a:spAutoFit/>
          </a:bodyPr>
          <a:lstStyle/>
          <a:p>
            <a:r>
              <a:rPr lang="en-GB" sz="2400" b="1" dirty="0">
                <a:solidFill>
                  <a:schemeClr val="tx2">
                    <a:lumMod val="90000"/>
                    <a:lumOff val="10000"/>
                  </a:schemeClr>
                </a:solidFill>
                <a:latin typeface="Comic Sans MS" panose="030F0702030302020204" pitchFamily="66" charset="0"/>
              </a:rPr>
              <a:t>Not Alone</a:t>
            </a:r>
          </a:p>
        </p:txBody>
      </p:sp>
    </p:spTree>
    <p:extLst>
      <p:ext uri="{BB962C8B-B14F-4D97-AF65-F5344CB8AC3E}">
        <p14:creationId xmlns:p14="http://schemas.microsoft.com/office/powerpoint/2010/main" val="13823780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BB46B8-F0A6-EF28-2706-9A53669202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ECC247-EEAF-001F-4F8E-DC714DB630E0}"/>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082E91C5-3C31-BC2B-4400-8A3A8D234B5B}"/>
              </a:ext>
            </a:extLst>
          </p:cNvPr>
          <p:cNvSpPr>
            <a:spLocks noGrp="1"/>
          </p:cNvSpPr>
          <p:nvPr>
            <p:ph type="subTitle" idx="1"/>
          </p:nvPr>
        </p:nvSpPr>
        <p:spPr/>
        <p:txBody>
          <a:bodyPr/>
          <a:lstStyle/>
          <a:p>
            <a:endParaRPr lang="en-GB"/>
          </a:p>
        </p:txBody>
      </p:sp>
      <p:pic>
        <p:nvPicPr>
          <p:cNvPr id="5" name="Picture 4">
            <a:extLst>
              <a:ext uri="{FF2B5EF4-FFF2-40B4-BE49-F238E27FC236}">
                <a16:creationId xmlns:a16="http://schemas.microsoft.com/office/drawing/2014/main" id="{45750C5B-889E-1C73-1D06-3783700CD4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4067282E-B5A3-C6C1-D092-684497D794FF}"/>
              </a:ext>
            </a:extLst>
          </p:cNvPr>
          <p:cNvSpPr txBox="1"/>
          <p:nvPr/>
        </p:nvSpPr>
        <p:spPr>
          <a:xfrm>
            <a:off x="392374" y="2907238"/>
            <a:ext cx="6008426" cy="3549498"/>
          </a:xfrm>
          <a:prstGeom prst="rect">
            <a:avLst/>
          </a:prstGeom>
          <a:noFill/>
        </p:spPr>
        <p:txBody>
          <a:bodyPr wrap="square">
            <a:spAutoFit/>
          </a:bodyPr>
          <a:lstStyle/>
          <a:p>
            <a:pPr>
              <a:lnSpc>
                <a:spcPct val="115000"/>
              </a:lnSpc>
              <a:spcAft>
                <a:spcPts val="800"/>
              </a:spcAft>
              <a:buNone/>
            </a:pPr>
            <a:r>
              <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Arial" panose="020B0604020202020204" pitchFamily="34" charset="0"/>
              </a:rPr>
              <a:t>How we address bullying behaviour</a:t>
            </a:r>
          </a:p>
          <a:p>
            <a:pPr>
              <a:lnSpc>
                <a:spcPct val="115000"/>
              </a:lnSpc>
              <a:spcAft>
                <a:spcPts val="800"/>
              </a:spcAft>
              <a:buNone/>
            </a:pPr>
            <a:endParaRPr lang="en-GB" sz="2400" kern="100" dirty="0">
              <a:solidFill>
                <a:schemeClr val="tx2">
                  <a:lumMod val="90000"/>
                  <a:lumOff val="10000"/>
                </a:schemeClr>
              </a:solidFill>
              <a:latin typeface="Comic Sans MS" panose="030F0702030302020204" pitchFamily="66" charset="0"/>
              <a:ea typeface="Aptos" panose="020B0004020202020204" pitchFamily="34" charset="0"/>
              <a:cs typeface="Times New Roman" panose="02020603050405020304" pitchFamily="18" charset="0"/>
            </a:endParaRPr>
          </a:p>
          <a:p>
            <a:pPr marL="342900" indent="-342900">
              <a:lnSpc>
                <a:spcPct val="115000"/>
              </a:lnSpc>
              <a:spcAft>
                <a:spcPts val="800"/>
              </a:spcAft>
              <a:buFont typeface="Arial" panose="020B0604020202020204" pitchFamily="34" charset="0"/>
              <a:buChar char="•"/>
            </a:pPr>
            <a:r>
              <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Arial" panose="020B0604020202020204" pitchFamily="34" charset="0"/>
              </a:rPr>
              <a:t>Staff training</a:t>
            </a:r>
          </a:p>
          <a:p>
            <a:pPr marL="342900" indent="-342900">
              <a:lnSpc>
                <a:spcPct val="115000"/>
              </a:lnSpc>
              <a:spcAft>
                <a:spcPts val="800"/>
              </a:spcAft>
              <a:buFont typeface="Arial" panose="020B0604020202020204" pitchFamily="34" charset="0"/>
              <a:buChar char="•"/>
            </a:pPr>
            <a:r>
              <a:rPr lang="en-GB" sz="2400" kern="100" dirty="0">
                <a:solidFill>
                  <a:schemeClr val="tx2">
                    <a:lumMod val="90000"/>
                    <a:lumOff val="10000"/>
                  </a:schemeClr>
                </a:solidFill>
                <a:latin typeface="Comic Sans MS" panose="030F0702030302020204" pitchFamily="66" charset="0"/>
                <a:ea typeface="Aptos" panose="020B0004020202020204" pitchFamily="34" charset="0"/>
                <a:cs typeface="Arial" panose="020B0604020202020204" pitchFamily="34" charset="0"/>
              </a:rPr>
              <a:t>Educate young people e.g. Safer Scotland Online</a:t>
            </a:r>
            <a:endPar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Times New Roman" panose="02020603050405020304" pitchFamily="18" charset="0"/>
            </a:endParaRPr>
          </a:p>
          <a:p>
            <a:pPr marL="342900" indent="-342900">
              <a:lnSpc>
                <a:spcPct val="115000"/>
              </a:lnSpc>
              <a:spcAft>
                <a:spcPts val="800"/>
              </a:spcAft>
              <a:buFont typeface="Arial" panose="020B0604020202020204" pitchFamily="34" charset="0"/>
              <a:buChar char="•"/>
            </a:pPr>
            <a:r>
              <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Arial" panose="020B0604020202020204" pitchFamily="34" charset="0"/>
              </a:rPr>
              <a:t>Record and monitor</a:t>
            </a:r>
            <a:endPar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Times New Roman" panose="02020603050405020304" pitchFamily="18" charset="0"/>
            </a:endParaRPr>
          </a:p>
          <a:p>
            <a:pPr marL="342900" indent="-342900">
              <a:lnSpc>
                <a:spcPct val="115000"/>
              </a:lnSpc>
              <a:spcAft>
                <a:spcPts val="800"/>
              </a:spcAft>
              <a:buFont typeface="Arial" panose="020B0604020202020204" pitchFamily="34" charset="0"/>
              <a:buChar char="•"/>
            </a:pPr>
            <a:r>
              <a:rPr lang="en-GB" sz="2400" u="sng" kern="100" dirty="0">
                <a:solidFill>
                  <a:schemeClr val="tx2">
                    <a:lumMod val="90000"/>
                    <a:lumOff val="10000"/>
                  </a:schemeClr>
                </a:solidFill>
                <a:effectLst/>
                <a:latin typeface="Comic Sans MS" panose="030F0702030302020204" pitchFamily="66" charset="0"/>
                <a:ea typeface="Aptos" panose="020B0004020202020204" pitchFamily="34" charset="0"/>
                <a:cs typeface="Arial" panose="020B0604020202020204" pitchFamily="34" charset="0"/>
              </a:rPr>
              <a:t>Listen to the young people</a:t>
            </a:r>
            <a:endParaRPr lang="en-GB" sz="2400" u="sng" kern="100" dirty="0">
              <a:solidFill>
                <a:schemeClr val="tx2">
                  <a:lumMod val="90000"/>
                  <a:lumOff val="10000"/>
                </a:schemeClr>
              </a:solidFill>
              <a:effectLst/>
              <a:latin typeface="Comic Sans MS" panose="030F0702030302020204" pitchFamily="66" charset="0"/>
              <a:ea typeface="Aptos" panose="020B000402020202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5D60B896-33EA-3414-7607-FF6AEB8FC6CE}"/>
              </a:ext>
            </a:extLst>
          </p:cNvPr>
          <p:cNvSpPr txBox="1"/>
          <p:nvPr/>
        </p:nvSpPr>
        <p:spPr>
          <a:xfrm>
            <a:off x="5791200" y="2907238"/>
            <a:ext cx="6008426" cy="422167"/>
          </a:xfrm>
          <a:prstGeom prst="rect">
            <a:avLst/>
          </a:prstGeom>
          <a:noFill/>
        </p:spPr>
        <p:txBody>
          <a:bodyPr wrap="square">
            <a:spAutoFit/>
          </a:bodyPr>
          <a:lstStyle/>
          <a:p>
            <a:pPr>
              <a:lnSpc>
                <a:spcPct val="115000"/>
              </a:lnSpc>
              <a:spcAft>
                <a:spcPts val="800"/>
              </a:spcAft>
              <a:buNone/>
            </a:pPr>
            <a:endParaRPr lang="en-GB" sz="2000" kern="100" dirty="0">
              <a:solidFill>
                <a:schemeClr val="tx2">
                  <a:lumMod val="90000"/>
                  <a:lumOff val="10000"/>
                </a:schemeClr>
              </a:solidFill>
              <a:effectLst/>
              <a:latin typeface="Comic Sans MS" panose="030F0702030302020204" pitchFamily="66" charset="0"/>
              <a:ea typeface="Aptos" panose="020B000402020202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28B4BE91-FD3E-2B3E-84F1-37525F7706F9}"/>
              </a:ext>
            </a:extLst>
          </p:cNvPr>
          <p:cNvSpPr txBox="1"/>
          <p:nvPr/>
        </p:nvSpPr>
        <p:spPr>
          <a:xfrm>
            <a:off x="5987387" y="1999105"/>
            <a:ext cx="6008426" cy="4402231"/>
          </a:xfrm>
          <a:prstGeom prst="rect">
            <a:avLst/>
          </a:prstGeom>
          <a:noFill/>
        </p:spPr>
        <p:txBody>
          <a:bodyPr wrap="square">
            <a:spAutoFit/>
          </a:bodyPr>
          <a:lstStyle/>
          <a:p>
            <a:pPr>
              <a:lnSpc>
                <a:spcPct val="115000"/>
              </a:lnSpc>
              <a:spcAft>
                <a:spcPts val="800"/>
              </a:spcAft>
              <a:buNone/>
            </a:pPr>
            <a:endParaRPr lang="en-GB" sz="2000" kern="100" dirty="0">
              <a:solidFill>
                <a:schemeClr val="tx2">
                  <a:lumMod val="90000"/>
                  <a:lumOff val="10000"/>
                </a:schemeClr>
              </a:solidFill>
              <a:effectLst/>
              <a:latin typeface="Comic Sans MS" panose="030F0702030302020204" pitchFamily="66" charset="0"/>
              <a:ea typeface="Aptos" panose="020B0004020202020204" pitchFamily="34" charset="0"/>
              <a:cs typeface="Times New Roman" panose="02020603050405020304" pitchFamily="18" charset="0"/>
            </a:endParaRPr>
          </a:p>
          <a:p>
            <a:pPr>
              <a:lnSpc>
                <a:spcPct val="115000"/>
              </a:lnSpc>
              <a:spcAft>
                <a:spcPts val="800"/>
              </a:spcAft>
            </a:pPr>
            <a:endParaRPr lang="en-GB" sz="2400" kern="100" dirty="0">
              <a:solidFill>
                <a:schemeClr val="tx2">
                  <a:lumMod val="90000"/>
                  <a:lumOff val="10000"/>
                </a:schemeClr>
              </a:solidFill>
              <a:latin typeface="Comic Sans MS" panose="030F0702030302020204" pitchFamily="66" charset="0"/>
              <a:ea typeface="Aptos" panose="020B0004020202020204" pitchFamily="34" charset="0"/>
              <a:cs typeface="Times New Roman" panose="02020603050405020304" pitchFamily="18" charset="0"/>
            </a:endParaRPr>
          </a:p>
          <a:p>
            <a:pPr marL="342900" indent="-342900">
              <a:lnSpc>
                <a:spcPct val="115000"/>
              </a:lnSpc>
              <a:spcAft>
                <a:spcPts val="800"/>
              </a:spcAft>
              <a:buFont typeface="Arial" panose="020B0604020202020204" pitchFamily="34" charset="0"/>
              <a:buChar char="•"/>
            </a:pPr>
            <a:r>
              <a:rPr lang="en-GB" sz="2400" kern="100" dirty="0">
                <a:solidFill>
                  <a:schemeClr val="tx2">
                    <a:lumMod val="90000"/>
                    <a:lumOff val="10000"/>
                  </a:schemeClr>
                </a:solidFill>
                <a:latin typeface="Comic Sans MS" panose="030F0702030302020204" pitchFamily="66" charset="0"/>
                <a:ea typeface="Aptos" panose="020B0004020202020204" pitchFamily="34" charset="0"/>
                <a:cs typeface="Times New Roman" panose="02020603050405020304" pitchFamily="18" charset="0"/>
              </a:rPr>
              <a:t>Various sanctions: warnings, detentions, parents involved etc.</a:t>
            </a:r>
          </a:p>
          <a:p>
            <a:pPr marL="342900" indent="-342900">
              <a:lnSpc>
                <a:spcPct val="115000"/>
              </a:lnSpc>
              <a:spcAft>
                <a:spcPts val="800"/>
              </a:spcAft>
              <a:buFont typeface="Arial" panose="020B0604020202020204" pitchFamily="34" charset="0"/>
              <a:buChar char="•"/>
            </a:pPr>
            <a:r>
              <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Times New Roman" panose="02020603050405020304" pitchFamily="18" charset="0"/>
              </a:rPr>
              <a:t>Restorativ</a:t>
            </a:r>
            <a:r>
              <a:rPr lang="en-GB" sz="2400" kern="100" dirty="0">
                <a:solidFill>
                  <a:schemeClr val="tx2">
                    <a:lumMod val="90000"/>
                    <a:lumOff val="10000"/>
                  </a:schemeClr>
                </a:solidFill>
                <a:latin typeface="Comic Sans MS" panose="030F0702030302020204" pitchFamily="66" charset="0"/>
                <a:ea typeface="Aptos" panose="020B0004020202020204" pitchFamily="34" charset="0"/>
                <a:cs typeface="Times New Roman" panose="02020603050405020304" pitchFamily="18" charset="0"/>
              </a:rPr>
              <a:t>e approach is often best</a:t>
            </a:r>
          </a:p>
          <a:p>
            <a:pPr marL="342900" indent="-342900">
              <a:buFont typeface="Arial" panose="020B0604020202020204" pitchFamily="34" charset="0"/>
              <a:buChar char="•"/>
            </a:pPr>
            <a:r>
              <a:rPr lang="en-GB" sz="2400" dirty="0">
                <a:solidFill>
                  <a:schemeClr val="tx2">
                    <a:lumMod val="90000"/>
                    <a:lumOff val="10000"/>
                  </a:schemeClr>
                </a:solidFill>
                <a:latin typeface="Comic Sans MS" panose="030F0702030302020204" pitchFamily="66" charset="0"/>
              </a:rPr>
              <a:t>Sometimes an instruction to stay away is best. Over time by following that instruction, those involved see that they are being respected and start to feel safe again.</a:t>
            </a:r>
            <a:endPar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7182767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318544-3473-9F57-FC7F-9C01EE5DB4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DC5DF7-A12E-8301-2B6C-83485E4A6CCB}"/>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9954992E-3F67-4434-9F41-1AAC328F4BCE}"/>
              </a:ext>
            </a:extLst>
          </p:cNvPr>
          <p:cNvSpPr>
            <a:spLocks noGrp="1"/>
          </p:cNvSpPr>
          <p:nvPr>
            <p:ph type="subTitle" idx="1"/>
          </p:nvPr>
        </p:nvSpPr>
        <p:spPr/>
        <p:txBody>
          <a:bodyPr/>
          <a:lstStyle/>
          <a:p>
            <a:endParaRPr lang="en-GB"/>
          </a:p>
        </p:txBody>
      </p:sp>
      <p:pic>
        <p:nvPicPr>
          <p:cNvPr id="5" name="Picture 4">
            <a:extLst>
              <a:ext uri="{FF2B5EF4-FFF2-40B4-BE49-F238E27FC236}">
                <a16:creationId xmlns:a16="http://schemas.microsoft.com/office/drawing/2014/main" id="{045743D0-4B5B-4B6D-3DF5-32643D93B5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1D86C9BE-E4FF-A8BE-844E-44A9AAD9DA9E}"/>
              </a:ext>
            </a:extLst>
          </p:cNvPr>
          <p:cNvSpPr txBox="1"/>
          <p:nvPr/>
        </p:nvSpPr>
        <p:spPr>
          <a:xfrm>
            <a:off x="466724" y="2693874"/>
            <a:ext cx="10582276" cy="4076822"/>
          </a:xfrm>
          <a:prstGeom prst="rect">
            <a:avLst/>
          </a:prstGeom>
          <a:noFill/>
        </p:spPr>
        <p:txBody>
          <a:bodyPr wrap="square">
            <a:spAutoFit/>
          </a:bodyPr>
          <a:lstStyle/>
          <a:p>
            <a:pPr>
              <a:lnSpc>
                <a:spcPct val="115000"/>
              </a:lnSpc>
              <a:spcAft>
                <a:spcPts val="800"/>
              </a:spcAft>
              <a:buNone/>
            </a:pPr>
            <a:r>
              <a:rPr lang="en-GB" sz="2400" b="1" kern="100" dirty="0">
                <a:solidFill>
                  <a:schemeClr val="tx2">
                    <a:lumMod val="90000"/>
                    <a:lumOff val="10000"/>
                  </a:schemeClr>
                </a:solidFill>
                <a:effectLst/>
                <a:latin typeface="Comic Sans MS" panose="030F0702030302020204" pitchFamily="66" charset="0"/>
                <a:ea typeface="Aptos" panose="020B0004020202020204" pitchFamily="34" charset="0"/>
                <a:cs typeface="Arial" panose="020B0604020202020204" pitchFamily="34" charset="0"/>
              </a:rPr>
              <a:t>The role of ‘the audience’</a:t>
            </a:r>
            <a:endParaRPr lang="en-GB" sz="2400" b="1" kern="100" dirty="0">
              <a:solidFill>
                <a:schemeClr val="tx2">
                  <a:lumMod val="90000"/>
                  <a:lumOff val="10000"/>
                </a:schemeClr>
              </a:solidFill>
              <a:latin typeface="Comic Sans MS" panose="030F0702030302020204" pitchFamily="66" charset="0"/>
              <a:ea typeface="Aptos" panose="020B0004020202020204" pitchFamily="34" charset="0"/>
              <a:cs typeface="Times New Roman" panose="02020603050405020304" pitchFamily="18" charset="0"/>
            </a:endParaRPr>
          </a:p>
          <a:p>
            <a:pPr>
              <a:lnSpc>
                <a:spcPct val="115000"/>
              </a:lnSpc>
              <a:spcAft>
                <a:spcPts val="800"/>
              </a:spcAft>
              <a:buNone/>
            </a:pPr>
            <a:endPar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Arial" panose="020B0604020202020204" pitchFamily="34" charset="0"/>
            </a:endParaRPr>
          </a:p>
          <a:p>
            <a:pPr>
              <a:lnSpc>
                <a:spcPct val="115000"/>
              </a:lnSpc>
              <a:spcAft>
                <a:spcPts val="800"/>
              </a:spcAft>
              <a:buNone/>
            </a:pPr>
            <a:r>
              <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Arial" panose="020B0604020202020204" pitchFamily="34" charset="0"/>
              </a:rPr>
              <a:t>‘The audience’ might:</a:t>
            </a:r>
            <a:endPar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Arial" panose="020B0604020202020204" pitchFamily="34" charset="0"/>
              </a:rPr>
              <a:t>watch</a:t>
            </a:r>
            <a:endPar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Arial" panose="020B0604020202020204" pitchFamily="34" charset="0"/>
              </a:rPr>
              <a:t>laugh</a:t>
            </a:r>
            <a:endPar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Arial" panose="020B0604020202020204" pitchFamily="34" charset="0"/>
              </a:rPr>
              <a:t>share screenshots</a:t>
            </a:r>
            <a:r>
              <a:rPr lang="en-GB" sz="2400" kern="100" dirty="0">
                <a:solidFill>
                  <a:schemeClr val="tx2">
                    <a:lumMod val="90000"/>
                    <a:lumOff val="10000"/>
                  </a:schemeClr>
                </a:solidFill>
                <a:latin typeface="Comic Sans MS" panose="030F0702030302020204" pitchFamily="66" charset="0"/>
                <a:ea typeface="Aptos" panose="020B0004020202020204" pitchFamily="34" charset="0"/>
                <a:cs typeface="Times New Roman" panose="02020603050405020304" pitchFamily="18" charset="0"/>
              </a:rPr>
              <a:t>, </a:t>
            </a:r>
            <a:r>
              <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Arial" panose="020B0604020202020204" pitchFamily="34" charset="0"/>
              </a:rPr>
              <a:t>forward messages etc.</a:t>
            </a:r>
            <a:endPar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Times New Roman" panose="02020603050405020304" pitchFamily="18" charset="0"/>
            </a:endParaRPr>
          </a:p>
          <a:p>
            <a:pPr>
              <a:lnSpc>
                <a:spcPct val="115000"/>
              </a:lnSpc>
              <a:spcAft>
                <a:spcPts val="800"/>
              </a:spcAft>
              <a:buNone/>
            </a:pPr>
            <a:r>
              <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Arial" panose="020B0604020202020204" pitchFamily="34" charset="0"/>
              </a:rPr>
              <a:t>But the audience also </a:t>
            </a:r>
            <a:r>
              <a:rPr lang="en-GB" sz="2400" b="1" kern="100" dirty="0">
                <a:solidFill>
                  <a:schemeClr val="tx2">
                    <a:lumMod val="90000"/>
                    <a:lumOff val="10000"/>
                  </a:schemeClr>
                </a:solidFill>
                <a:effectLst/>
                <a:latin typeface="Comic Sans MS" panose="030F0702030302020204" pitchFamily="66" charset="0"/>
                <a:ea typeface="Aptos" panose="020B0004020202020204" pitchFamily="34" charset="0"/>
                <a:cs typeface="Arial" panose="020B0604020202020204" pitchFamily="34" charset="0"/>
              </a:rPr>
              <a:t>has the power to help stop it </a:t>
            </a:r>
            <a:r>
              <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Arial" panose="020B0604020202020204" pitchFamily="34" charset="0"/>
              </a:rPr>
              <a:t>by not feeding the drama. </a:t>
            </a:r>
            <a:endPar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9096915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54C222-BCD1-175A-257F-B0DA5A3AE7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7AF963-DCC7-20BA-1E4F-3564E8B697EC}"/>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8AAFEACE-F897-A514-BCBE-47FC8EFCDE63}"/>
              </a:ext>
            </a:extLst>
          </p:cNvPr>
          <p:cNvSpPr>
            <a:spLocks noGrp="1"/>
          </p:cNvSpPr>
          <p:nvPr>
            <p:ph type="subTitle" idx="1"/>
          </p:nvPr>
        </p:nvSpPr>
        <p:spPr/>
        <p:txBody>
          <a:bodyPr/>
          <a:lstStyle/>
          <a:p>
            <a:endParaRPr lang="en-GB"/>
          </a:p>
        </p:txBody>
      </p:sp>
      <p:pic>
        <p:nvPicPr>
          <p:cNvPr id="5" name="Picture 4">
            <a:extLst>
              <a:ext uri="{FF2B5EF4-FFF2-40B4-BE49-F238E27FC236}">
                <a16:creationId xmlns:a16="http://schemas.microsoft.com/office/drawing/2014/main" id="{C744BAB6-35C7-766A-A80C-7111019E19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F40B3105-A142-7D94-85FD-F157B5B44360}"/>
              </a:ext>
            </a:extLst>
          </p:cNvPr>
          <p:cNvSpPr txBox="1"/>
          <p:nvPr/>
        </p:nvSpPr>
        <p:spPr>
          <a:xfrm>
            <a:off x="647701" y="2527081"/>
            <a:ext cx="5676900" cy="4760790"/>
          </a:xfrm>
          <a:prstGeom prst="rect">
            <a:avLst/>
          </a:prstGeom>
          <a:noFill/>
        </p:spPr>
        <p:txBody>
          <a:bodyPr wrap="square">
            <a:spAutoFit/>
          </a:bodyPr>
          <a:lstStyle/>
          <a:p>
            <a:pPr>
              <a:lnSpc>
                <a:spcPct val="115000"/>
              </a:lnSpc>
              <a:spcAft>
                <a:spcPts val="800"/>
              </a:spcAft>
              <a:buNone/>
            </a:pPr>
            <a:r>
              <a:rPr lang="en-GB" sz="2400" b="1" kern="100" dirty="0">
                <a:solidFill>
                  <a:schemeClr val="tx2">
                    <a:lumMod val="90000"/>
                    <a:lumOff val="10000"/>
                  </a:schemeClr>
                </a:solidFill>
                <a:effectLst/>
                <a:latin typeface="Comic Sans MS" panose="030F0702030302020204" pitchFamily="66" charset="0"/>
                <a:ea typeface="Aptos" panose="020B0004020202020204" pitchFamily="34" charset="0"/>
                <a:cs typeface="Arial" panose="020B0604020202020204" pitchFamily="34" charset="0"/>
              </a:rPr>
              <a:t>Social media age limits</a:t>
            </a:r>
            <a:br>
              <a:rPr lang="en-GB" sz="2000" kern="100" dirty="0">
                <a:effectLst/>
                <a:latin typeface="Comic Sans MS" panose="030F0702030302020204" pitchFamily="66" charset="0"/>
                <a:ea typeface="Aptos" panose="020B0004020202020204" pitchFamily="34" charset="0"/>
                <a:cs typeface="Arial" panose="020B0604020202020204" pitchFamily="34" charset="0"/>
              </a:rPr>
            </a:br>
            <a:r>
              <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Arial" panose="020B0604020202020204" pitchFamily="34" charset="0"/>
              </a:rPr>
              <a:t>Most social media platforms have an age limit of </a:t>
            </a:r>
            <a:r>
              <a:rPr lang="en-GB" sz="2400" b="1" kern="100" dirty="0">
                <a:solidFill>
                  <a:schemeClr val="tx2">
                    <a:lumMod val="90000"/>
                    <a:lumOff val="10000"/>
                  </a:schemeClr>
                </a:solidFill>
                <a:effectLst/>
                <a:latin typeface="Comic Sans MS" panose="030F0702030302020204" pitchFamily="66" charset="0"/>
                <a:ea typeface="Aptos" panose="020B0004020202020204" pitchFamily="34" charset="0"/>
                <a:cs typeface="Arial" panose="020B0604020202020204" pitchFamily="34" charset="0"/>
              </a:rPr>
              <a:t>13 </a:t>
            </a:r>
            <a:r>
              <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Arial" panose="020B0604020202020204" pitchFamily="34" charset="0"/>
              </a:rPr>
              <a:t>years old.</a:t>
            </a:r>
            <a:endPar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Times New Roman" panose="02020603050405020304" pitchFamily="18" charset="0"/>
            </a:endParaRPr>
          </a:p>
          <a:p>
            <a:pPr>
              <a:lnSpc>
                <a:spcPct val="115000"/>
              </a:lnSpc>
              <a:spcAft>
                <a:spcPts val="800"/>
              </a:spcAft>
              <a:buNone/>
            </a:pPr>
            <a:r>
              <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Arial" panose="020B0604020202020204" pitchFamily="34" charset="0"/>
              </a:rPr>
              <a:t>This includes:</a:t>
            </a:r>
            <a:endPar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Arial" panose="020B0604020202020204" pitchFamily="34" charset="0"/>
              </a:rPr>
              <a:t>Snapchat</a:t>
            </a:r>
            <a:endPar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Arial" panose="020B0604020202020204" pitchFamily="34" charset="0"/>
              </a:rPr>
              <a:t>TikTok</a:t>
            </a:r>
            <a:endPar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Arial" panose="020B0604020202020204" pitchFamily="34" charset="0"/>
              </a:rPr>
              <a:t>Instagram</a:t>
            </a:r>
            <a:endPar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Arial" panose="020B0604020202020204" pitchFamily="34" charset="0"/>
              </a:rPr>
              <a:t>WhatsApp</a:t>
            </a:r>
            <a:endPar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Times New Roman" panose="02020603050405020304" pitchFamily="18" charset="0"/>
            </a:endParaRPr>
          </a:p>
          <a:p>
            <a:pPr>
              <a:lnSpc>
                <a:spcPct val="115000"/>
              </a:lnSpc>
              <a:spcAft>
                <a:spcPts val="800"/>
              </a:spcAft>
              <a:buNone/>
            </a:pPr>
            <a:br>
              <a:rPr lang="en-GB" sz="1800" kern="100" dirty="0">
                <a:effectLst/>
                <a:latin typeface="Trebuchet MS" panose="020B0603020202020204" pitchFamily="34" charset="0"/>
                <a:ea typeface="Aptos" panose="020B0004020202020204" pitchFamily="34" charset="0"/>
                <a:cs typeface="Arial" panose="020B0604020202020204" pitchFamily="34" charset="0"/>
              </a:rPr>
            </a:b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30B1BF99-DA16-4DE2-7A23-F563783ED92B}"/>
              </a:ext>
            </a:extLst>
          </p:cNvPr>
          <p:cNvSpPr txBox="1"/>
          <p:nvPr/>
        </p:nvSpPr>
        <p:spPr>
          <a:xfrm>
            <a:off x="6096000" y="2527080"/>
            <a:ext cx="5905501" cy="5266570"/>
          </a:xfrm>
          <a:prstGeom prst="rect">
            <a:avLst/>
          </a:prstGeom>
          <a:noFill/>
        </p:spPr>
        <p:txBody>
          <a:bodyPr wrap="square">
            <a:spAutoFit/>
          </a:bodyPr>
          <a:lstStyle/>
          <a:p>
            <a:r>
              <a:rPr lang="en-GB" sz="2400" b="1" dirty="0">
                <a:solidFill>
                  <a:schemeClr val="tx2">
                    <a:lumMod val="90000"/>
                    <a:lumOff val="10000"/>
                  </a:schemeClr>
                </a:solidFill>
                <a:latin typeface="Comic Sans MS" panose="030F0702030302020204" pitchFamily="66" charset="0"/>
              </a:rPr>
              <a:t>These limits exist for a reason. </a:t>
            </a:r>
          </a:p>
          <a:p>
            <a:endParaRPr lang="en-GB" sz="2400" dirty="0">
              <a:solidFill>
                <a:schemeClr val="tx2">
                  <a:lumMod val="90000"/>
                  <a:lumOff val="10000"/>
                </a:schemeClr>
              </a:solidFill>
              <a:latin typeface="Comic Sans MS" panose="030F0702030302020204" pitchFamily="66" charset="0"/>
            </a:endParaRPr>
          </a:p>
          <a:p>
            <a:r>
              <a:rPr lang="en-GB" sz="2400" dirty="0">
                <a:solidFill>
                  <a:schemeClr val="tx2">
                    <a:lumMod val="90000"/>
                    <a:lumOff val="10000"/>
                  </a:schemeClr>
                </a:solidFill>
                <a:latin typeface="Comic Sans MS" panose="030F0702030302020204" pitchFamily="66" charset="0"/>
              </a:rPr>
              <a:t>Younger people are more vulnerable to:</a:t>
            </a:r>
          </a:p>
          <a:p>
            <a:pPr marL="342900" lvl="0" indent="-342900">
              <a:buFont typeface="Arial" panose="020B0604020202020204" pitchFamily="34" charset="0"/>
              <a:buChar char="•"/>
            </a:pPr>
            <a:r>
              <a:rPr lang="en-GB" sz="2400" dirty="0">
                <a:solidFill>
                  <a:schemeClr val="tx2">
                    <a:lumMod val="90000"/>
                    <a:lumOff val="10000"/>
                  </a:schemeClr>
                </a:solidFill>
                <a:latin typeface="Comic Sans MS" panose="030F0702030302020204" pitchFamily="66" charset="0"/>
              </a:rPr>
              <a:t>peer pressure</a:t>
            </a:r>
          </a:p>
          <a:p>
            <a:pPr marL="342900" lvl="0" indent="-342900">
              <a:buFont typeface="Arial" panose="020B0604020202020204" pitchFamily="34" charset="0"/>
              <a:buChar char="•"/>
            </a:pPr>
            <a:r>
              <a:rPr lang="en-GB" sz="2400" dirty="0">
                <a:solidFill>
                  <a:schemeClr val="tx2">
                    <a:lumMod val="90000"/>
                    <a:lumOff val="10000"/>
                  </a:schemeClr>
                </a:solidFill>
                <a:latin typeface="Comic Sans MS" panose="030F0702030302020204" pitchFamily="66" charset="0"/>
              </a:rPr>
              <a:t>online bullying</a:t>
            </a:r>
          </a:p>
          <a:p>
            <a:pPr marL="342900" lvl="0" indent="-342900">
              <a:buFont typeface="Arial" panose="020B0604020202020204" pitchFamily="34" charset="0"/>
              <a:buChar char="•"/>
            </a:pPr>
            <a:r>
              <a:rPr lang="en-GB" sz="2400" dirty="0">
                <a:solidFill>
                  <a:schemeClr val="tx2">
                    <a:lumMod val="90000"/>
                    <a:lumOff val="10000"/>
                  </a:schemeClr>
                </a:solidFill>
                <a:latin typeface="Comic Sans MS" panose="030F0702030302020204" pitchFamily="66" charset="0"/>
              </a:rPr>
              <a:t>manipulation</a:t>
            </a:r>
          </a:p>
          <a:p>
            <a:pPr marL="342900" lvl="0" indent="-342900">
              <a:buFont typeface="Arial" panose="020B0604020202020204" pitchFamily="34" charset="0"/>
              <a:buChar char="•"/>
            </a:pPr>
            <a:r>
              <a:rPr lang="en-GB" sz="2400" dirty="0">
                <a:solidFill>
                  <a:schemeClr val="tx2">
                    <a:lumMod val="90000"/>
                    <a:lumOff val="10000"/>
                  </a:schemeClr>
                </a:solidFill>
                <a:latin typeface="Comic Sans MS" panose="030F0702030302020204" pitchFamily="66" charset="0"/>
              </a:rPr>
              <a:t>harmful content</a:t>
            </a:r>
          </a:p>
          <a:p>
            <a:endParaRPr lang="en-GB" sz="2400" dirty="0">
              <a:solidFill>
                <a:schemeClr val="tx2">
                  <a:lumMod val="90000"/>
                  <a:lumOff val="10000"/>
                </a:schemeClr>
              </a:solidFill>
              <a:latin typeface="Comic Sans MS" panose="030F0702030302020204" pitchFamily="66" charset="0"/>
            </a:endParaRPr>
          </a:p>
          <a:p>
            <a:r>
              <a:rPr lang="en-GB" sz="2400" dirty="0">
                <a:solidFill>
                  <a:schemeClr val="tx2">
                    <a:lumMod val="90000"/>
                    <a:lumOff val="10000"/>
                  </a:schemeClr>
                </a:solidFill>
                <a:latin typeface="Comic Sans MS" panose="030F0702030302020204" pitchFamily="66" charset="0"/>
              </a:rPr>
              <a:t>Social media companies know that managing conflict online requires maturity</a:t>
            </a:r>
          </a:p>
          <a:p>
            <a:pPr>
              <a:lnSpc>
                <a:spcPct val="115000"/>
              </a:lnSpc>
              <a:spcAft>
                <a:spcPts val="800"/>
              </a:spcAft>
              <a:buNone/>
            </a:pP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br>
              <a:rPr lang="en-GB" sz="1800" kern="100" dirty="0">
                <a:effectLst/>
                <a:latin typeface="Trebuchet MS" panose="020B0603020202020204" pitchFamily="34" charset="0"/>
                <a:ea typeface="Aptos" panose="020B0004020202020204" pitchFamily="34" charset="0"/>
                <a:cs typeface="Arial" panose="020B0604020202020204" pitchFamily="34" charset="0"/>
              </a:rPr>
            </a:b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5103941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7A7F3-552D-62BB-BC88-83A6D3A263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CEF000-D578-C648-CA3B-2F49AFB0C3A4}"/>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89AC7B1D-D2A2-96B5-D7CB-559AF715837C}"/>
              </a:ext>
            </a:extLst>
          </p:cNvPr>
          <p:cNvSpPr>
            <a:spLocks noGrp="1"/>
          </p:cNvSpPr>
          <p:nvPr>
            <p:ph type="subTitle" idx="1"/>
          </p:nvPr>
        </p:nvSpPr>
        <p:spPr/>
        <p:txBody>
          <a:bodyPr/>
          <a:lstStyle/>
          <a:p>
            <a:endParaRPr lang="en-GB"/>
          </a:p>
        </p:txBody>
      </p:sp>
      <p:pic>
        <p:nvPicPr>
          <p:cNvPr id="5" name="Picture 4">
            <a:extLst>
              <a:ext uri="{FF2B5EF4-FFF2-40B4-BE49-F238E27FC236}">
                <a16:creationId xmlns:a16="http://schemas.microsoft.com/office/drawing/2014/main" id="{C503E41A-C37C-000A-FBD6-7558727752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401A69FC-EF50-1D3E-F534-A97C035E3E8A}"/>
              </a:ext>
            </a:extLst>
          </p:cNvPr>
          <p:cNvSpPr txBox="1"/>
          <p:nvPr/>
        </p:nvSpPr>
        <p:spPr>
          <a:xfrm>
            <a:off x="371475" y="2594855"/>
            <a:ext cx="11268075" cy="4042645"/>
          </a:xfrm>
          <a:prstGeom prst="rect">
            <a:avLst/>
          </a:prstGeom>
          <a:noFill/>
        </p:spPr>
        <p:txBody>
          <a:bodyPr wrap="square">
            <a:spAutoFit/>
          </a:bodyPr>
          <a:lstStyle/>
          <a:p>
            <a:pPr>
              <a:lnSpc>
                <a:spcPct val="115000"/>
              </a:lnSpc>
              <a:spcAft>
                <a:spcPts val="800"/>
              </a:spcAft>
              <a:buNone/>
            </a:pPr>
            <a:r>
              <a:rPr lang="en-GB" sz="2400" b="1" kern="100" dirty="0">
                <a:solidFill>
                  <a:schemeClr val="tx2">
                    <a:lumMod val="90000"/>
                    <a:lumOff val="10000"/>
                  </a:schemeClr>
                </a:solidFill>
                <a:effectLst/>
                <a:latin typeface="Comic Sans MS" panose="030F0702030302020204" pitchFamily="66" charset="0"/>
                <a:ea typeface="Aptos" panose="020B0004020202020204" pitchFamily="34" charset="0"/>
                <a:cs typeface="Arial" panose="020B0604020202020204" pitchFamily="34" charset="0"/>
              </a:rPr>
              <a:t>A hard truth about online behaviour</a:t>
            </a:r>
            <a:endPar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Times New Roman" panose="02020603050405020304" pitchFamily="18" charset="0"/>
            </a:endParaRPr>
          </a:p>
          <a:p>
            <a:pPr>
              <a:lnSpc>
                <a:spcPct val="115000"/>
              </a:lnSpc>
              <a:spcAft>
                <a:spcPts val="800"/>
              </a:spcAft>
              <a:buNone/>
            </a:pPr>
            <a:r>
              <a:rPr lang="en-GB" sz="2000" b="1" kern="100" dirty="0">
                <a:solidFill>
                  <a:schemeClr val="tx2">
                    <a:lumMod val="90000"/>
                    <a:lumOff val="10000"/>
                  </a:schemeClr>
                </a:solidFill>
                <a:effectLst/>
                <a:latin typeface="Comic Sans MS" panose="030F0702030302020204" pitchFamily="66" charset="0"/>
                <a:ea typeface="Aptos" panose="020B0004020202020204" pitchFamily="34" charset="0"/>
                <a:cs typeface="Arial" panose="020B0604020202020204" pitchFamily="34" charset="0"/>
              </a:rPr>
              <a:t>Messages and behaviour online feel temporary but they are not.</a:t>
            </a:r>
            <a:endParaRPr lang="en-GB" sz="2000" b="1" kern="100" dirty="0">
              <a:solidFill>
                <a:schemeClr val="tx2">
                  <a:lumMod val="90000"/>
                  <a:lumOff val="10000"/>
                </a:schemeClr>
              </a:solidFill>
              <a:effectLst/>
              <a:latin typeface="Comic Sans MS" panose="030F0702030302020204" pitchFamily="66" charset="0"/>
              <a:ea typeface="Aptos" panose="020B0004020202020204" pitchFamily="34" charset="0"/>
              <a:cs typeface="Times New Roman" panose="02020603050405020304" pitchFamily="18" charset="0"/>
            </a:endParaRPr>
          </a:p>
          <a:p>
            <a:pPr>
              <a:lnSpc>
                <a:spcPct val="115000"/>
              </a:lnSpc>
              <a:spcAft>
                <a:spcPts val="800"/>
              </a:spcAft>
              <a:buNone/>
            </a:pPr>
            <a:r>
              <a:rPr lang="en-GB" sz="2000" kern="100" dirty="0">
                <a:solidFill>
                  <a:schemeClr val="tx2">
                    <a:lumMod val="90000"/>
                    <a:lumOff val="10000"/>
                  </a:schemeClr>
                </a:solidFill>
                <a:effectLst/>
                <a:latin typeface="Comic Sans MS" panose="030F0702030302020204" pitchFamily="66" charset="0"/>
                <a:ea typeface="Aptos" panose="020B0004020202020204" pitchFamily="34" charset="0"/>
                <a:cs typeface="Arial" panose="020B0604020202020204" pitchFamily="34" charset="0"/>
              </a:rPr>
              <a:t>Screenshots exist, Messages can be recovered. Conversations can be saved. In group chats, conversations can be recorded.</a:t>
            </a:r>
            <a:endParaRPr lang="en-GB" sz="2000" kern="100" dirty="0">
              <a:solidFill>
                <a:schemeClr val="tx2">
                  <a:lumMod val="90000"/>
                  <a:lumOff val="10000"/>
                </a:schemeClr>
              </a:solidFill>
              <a:latin typeface="Comic Sans MS" panose="030F0702030302020204" pitchFamily="66" charset="0"/>
              <a:ea typeface="Aptos" panose="020B0004020202020204" pitchFamily="34" charset="0"/>
              <a:cs typeface="Times New Roman" panose="02020603050405020304" pitchFamily="18" charset="0"/>
            </a:endParaRPr>
          </a:p>
          <a:p>
            <a:pPr>
              <a:lnSpc>
                <a:spcPct val="115000"/>
              </a:lnSpc>
              <a:spcAft>
                <a:spcPts val="800"/>
              </a:spcAft>
              <a:buNone/>
            </a:pPr>
            <a:endParaRPr lang="en-GB" sz="2000" kern="100" dirty="0">
              <a:solidFill>
                <a:schemeClr val="tx2">
                  <a:lumMod val="90000"/>
                  <a:lumOff val="10000"/>
                </a:schemeClr>
              </a:solidFill>
              <a:effectLst/>
              <a:latin typeface="Comic Sans MS" panose="030F0702030302020204" pitchFamily="66" charset="0"/>
              <a:ea typeface="Aptos" panose="020B0004020202020204" pitchFamily="34" charset="0"/>
              <a:cs typeface="Arial" panose="020B0604020202020204" pitchFamily="34" charset="0"/>
            </a:endParaRPr>
          </a:p>
          <a:p>
            <a:pPr>
              <a:lnSpc>
                <a:spcPct val="115000"/>
              </a:lnSpc>
              <a:spcAft>
                <a:spcPts val="800"/>
              </a:spcAft>
              <a:buNone/>
            </a:pPr>
            <a:r>
              <a:rPr lang="en-GB" sz="2000" kern="100" dirty="0">
                <a:solidFill>
                  <a:schemeClr val="tx2">
                    <a:lumMod val="90000"/>
                    <a:lumOff val="10000"/>
                  </a:schemeClr>
                </a:solidFill>
                <a:effectLst/>
                <a:latin typeface="Comic Sans MS" panose="030F0702030302020204" pitchFamily="66" charset="0"/>
                <a:ea typeface="Aptos" panose="020B0004020202020204" pitchFamily="34" charset="0"/>
                <a:cs typeface="Arial" panose="020B0604020202020204" pitchFamily="34" charset="0"/>
              </a:rPr>
              <a:t>Police Scotland regularly deal with situations that start or are escalated on social media.</a:t>
            </a:r>
            <a:endParaRPr lang="en-GB" sz="2000" kern="100" dirty="0">
              <a:solidFill>
                <a:schemeClr val="tx2">
                  <a:lumMod val="90000"/>
                  <a:lumOff val="10000"/>
                </a:schemeClr>
              </a:solidFill>
              <a:effectLst/>
              <a:latin typeface="Comic Sans MS" panose="030F0702030302020204" pitchFamily="66"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GB" sz="2000" kern="100" dirty="0">
                <a:solidFill>
                  <a:schemeClr val="tx2">
                    <a:lumMod val="90000"/>
                    <a:lumOff val="10000"/>
                  </a:schemeClr>
                </a:solidFill>
                <a:effectLst/>
                <a:latin typeface="Comic Sans MS" panose="030F0702030302020204" pitchFamily="66" charset="0"/>
                <a:ea typeface="Aptos" panose="020B0004020202020204" pitchFamily="34" charset="0"/>
                <a:cs typeface="Arial" panose="020B0604020202020204" pitchFamily="34" charset="0"/>
              </a:rPr>
              <a:t>harassment</a:t>
            </a:r>
            <a:endParaRPr lang="en-GB" sz="2000" kern="100" dirty="0">
              <a:solidFill>
                <a:schemeClr val="tx2">
                  <a:lumMod val="90000"/>
                  <a:lumOff val="10000"/>
                </a:schemeClr>
              </a:solidFill>
              <a:effectLst/>
              <a:latin typeface="Comic Sans MS" panose="030F0702030302020204" pitchFamily="66"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GB" sz="2000" kern="100" dirty="0">
                <a:solidFill>
                  <a:schemeClr val="tx2">
                    <a:lumMod val="90000"/>
                    <a:lumOff val="10000"/>
                  </a:schemeClr>
                </a:solidFill>
                <a:effectLst/>
                <a:latin typeface="Comic Sans MS" panose="030F0702030302020204" pitchFamily="66" charset="0"/>
                <a:ea typeface="Aptos" panose="020B0004020202020204" pitchFamily="34" charset="0"/>
                <a:cs typeface="Arial" panose="020B0604020202020204" pitchFamily="34" charset="0"/>
              </a:rPr>
              <a:t>threats</a:t>
            </a:r>
            <a:endParaRPr lang="en-GB" sz="2000" kern="100" dirty="0">
              <a:solidFill>
                <a:schemeClr val="tx2">
                  <a:lumMod val="90000"/>
                  <a:lumOff val="10000"/>
                </a:schemeClr>
              </a:solidFill>
              <a:effectLst/>
              <a:latin typeface="Comic Sans MS" panose="030F0702030302020204" pitchFamily="66"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GB" sz="2000" kern="100" dirty="0">
                <a:solidFill>
                  <a:schemeClr val="tx2">
                    <a:lumMod val="90000"/>
                    <a:lumOff val="10000"/>
                  </a:schemeClr>
                </a:solidFill>
                <a:effectLst/>
                <a:latin typeface="Comic Sans MS" panose="030F0702030302020204" pitchFamily="66" charset="0"/>
                <a:ea typeface="Aptos" panose="020B0004020202020204" pitchFamily="34" charset="0"/>
                <a:cs typeface="Arial" panose="020B0604020202020204" pitchFamily="34" charset="0"/>
              </a:rPr>
              <a:t>sharing harmful messages.</a:t>
            </a:r>
            <a:endParaRPr lang="en-GB" sz="2000" kern="100" dirty="0">
              <a:solidFill>
                <a:schemeClr val="tx2">
                  <a:lumMod val="90000"/>
                  <a:lumOff val="10000"/>
                </a:schemeClr>
              </a:solidFill>
              <a:effectLst/>
              <a:latin typeface="Comic Sans MS" panose="030F0702030302020204" pitchFamily="66"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9967829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BECB4-FCE9-6BA7-105C-267EB91712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1A4193-15A9-C9A8-364C-792C39AFBDF5}"/>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D530F42F-815F-DF5F-8873-C2489F7FD36E}"/>
              </a:ext>
            </a:extLst>
          </p:cNvPr>
          <p:cNvSpPr>
            <a:spLocks noGrp="1"/>
          </p:cNvSpPr>
          <p:nvPr>
            <p:ph type="subTitle" idx="1"/>
          </p:nvPr>
        </p:nvSpPr>
        <p:spPr/>
        <p:txBody>
          <a:bodyPr/>
          <a:lstStyle/>
          <a:p>
            <a:endParaRPr lang="en-GB"/>
          </a:p>
        </p:txBody>
      </p:sp>
      <p:pic>
        <p:nvPicPr>
          <p:cNvPr id="5" name="Picture 4">
            <a:extLst>
              <a:ext uri="{FF2B5EF4-FFF2-40B4-BE49-F238E27FC236}">
                <a16:creationId xmlns:a16="http://schemas.microsoft.com/office/drawing/2014/main" id="{581EA0BD-7EE4-54C8-865F-1674AF6F7D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0ACCB3BD-943C-8868-F5A9-4B46C130ED72}"/>
              </a:ext>
            </a:extLst>
          </p:cNvPr>
          <p:cNvSpPr txBox="1"/>
          <p:nvPr/>
        </p:nvSpPr>
        <p:spPr>
          <a:xfrm>
            <a:off x="800100" y="3000165"/>
            <a:ext cx="7086600" cy="620106"/>
          </a:xfrm>
          <a:prstGeom prst="rect">
            <a:avLst/>
          </a:prstGeom>
          <a:noFill/>
        </p:spPr>
        <p:txBody>
          <a:bodyPr wrap="square">
            <a:spAutoFit/>
          </a:bodyPr>
          <a:lstStyle/>
          <a:p>
            <a:pPr>
              <a:lnSpc>
                <a:spcPct val="115000"/>
              </a:lnSpc>
              <a:spcAft>
                <a:spcPts val="800"/>
              </a:spcAft>
              <a:buNone/>
            </a:pPr>
            <a:r>
              <a:rPr lang="en-GB" sz="3200" b="1" kern="100" dirty="0">
                <a:solidFill>
                  <a:schemeClr val="tx2">
                    <a:lumMod val="90000"/>
                    <a:lumOff val="10000"/>
                  </a:schemeClr>
                </a:solidFill>
                <a:effectLst/>
                <a:latin typeface="Comic Sans MS" panose="030F0702030302020204" pitchFamily="66" charset="0"/>
                <a:ea typeface="Aptos" panose="020B0004020202020204" pitchFamily="34" charset="0"/>
                <a:cs typeface="Times New Roman" panose="02020603050405020304" pitchFamily="18" charset="0"/>
              </a:rPr>
              <a:t>PC Carsley</a:t>
            </a:r>
          </a:p>
        </p:txBody>
      </p:sp>
    </p:spTree>
    <p:extLst>
      <p:ext uri="{BB962C8B-B14F-4D97-AF65-F5344CB8AC3E}">
        <p14:creationId xmlns:p14="http://schemas.microsoft.com/office/powerpoint/2010/main" val="34256654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549349-8195-9211-20D1-46A7CA6C67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02FA31-EBE2-9F67-73F5-BA50F9062E7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BD1B16D-91C8-2FA9-0C6B-3174177CE069}"/>
              </a:ext>
            </a:extLst>
          </p:cNvPr>
          <p:cNvSpPr>
            <a:spLocks noGrp="1"/>
          </p:cNvSpPr>
          <p:nvPr>
            <p:ph type="subTitle" idx="1"/>
          </p:nvPr>
        </p:nvSpPr>
        <p:spPr/>
        <p:txBody>
          <a:bodyPr/>
          <a:lstStyle/>
          <a:p>
            <a:endParaRPr lang="en-GB"/>
          </a:p>
        </p:txBody>
      </p:sp>
      <p:pic>
        <p:nvPicPr>
          <p:cNvPr id="5" name="Picture 4">
            <a:extLst>
              <a:ext uri="{FF2B5EF4-FFF2-40B4-BE49-F238E27FC236}">
                <a16:creationId xmlns:a16="http://schemas.microsoft.com/office/drawing/2014/main" id="{488508AF-827F-C9D3-7E30-E5783FE5FD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F72BC934-B136-ACC0-7795-B1298321EE90}"/>
              </a:ext>
            </a:extLst>
          </p:cNvPr>
          <p:cNvSpPr txBox="1"/>
          <p:nvPr/>
        </p:nvSpPr>
        <p:spPr>
          <a:xfrm>
            <a:off x="449179" y="2498705"/>
            <a:ext cx="11614484" cy="4708790"/>
          </a:xfrm>
          <a:prstGeom prst="rect">
            <a:avLst/>
          </a:prstGeom>
          <a:noFill/>
        </p:spPr>
        <p:txBody>
          <a:bodyPr wrap="square">
            <a:spAutoFit/>
          </a:bodyPr>
          <a:lstStyle/>
          <a:p>
            <a:pPr>
              <a:lnSpc>
                <a:spcPct val="115000"/>
              </a:lnSpc>
              <a:spcAft>
                <a:spcPts val="800"/>
              </a:spcAft>
              <a:buNone/>
            </a:pPr>
            <a:r>
              <a:rPr lang="en-GB" sz="2400" b="1" kern="100" dirty="0">
                <a:solidFill>
                  <a:schemeClr val="tx2">
                    <a:lumMod val="90000"/>
                    <a:lumOff val="10000"/>
                  </a:schemeClr>
                </a:solidFill>
                <a:effectLst/>
                <a:latin typeface="Comic Sans MS" panose="030F0702030302020204" pitchFamily="66" charset="0"/>
                <a:ea typeface="Aptos" panose="020B0004020202020204" pitchFamily="34" charset="0"/>
                <a:cs typeface="Arial" panose="020B0604020202020204" pitchFamily="34" charset="0"/>
              </a:rPr>
              <a:t>What positive behaviour looks like</a:t>
            </a:r>
            <a:endParaRPr lang="en-GB" sz="2400" b="1" kern="100" dirty="0">
              <a:solidFill>
                <a:schemeClr val="tx2">
                  <a:lumMod val="90000"/>
                  <a:lumOff val="10000"/>
                </a:schemeClr>
              </a:solidFill>
              <a:latin typeface="Comic Sans MS" panose="030F0702030302020204" pitchFamily="66" charset="0"/>
              <a:cs typeface="Arial" panose="020B0604020202020204" pitchFamily="34" charset="0"/>
            </a:endParaRPr>
          </a:p>
          <a:p>
            <a:pPr algn="ctr"/>
            <a:r>
              <a:rPr lang="en-GB" sz="2400" dirty="0">
                <a:solidFill>
                  <a:schemeClr val="tx2">
                    <a:lumMod val="90000"/>
                    <a:lumOff val="10000"/>
                  </a:schemeClr>
                </a:solidFill>
                <a:latin typeface="Comic Sans MS" panose="030F0702030302020204" pitchFamily="66" charset="0"/>
              </a:rPr>
              <a:t>Being part of One Peebles means making the positive choices.</a:t>
            </a:r>
            <a:br>
              <a:rPr lang="en-GB" sz="2400" dirty="0">
                <a:solidFill>
                  <a:schemeClr val="tx2">
                    <a:lumMod val="90000"/>
                    <a:lumOff val="10000"/>
                  </a:schemeClr>
                </a:solidFill>
                <a:latin typeface="Comic Sans MS" panose="030F0702030302020204" pitchFamily="66" charset="0"/>
              </a:rPr>
            </a:br>
            <a:endParaRPr lang="en-GB" sz="2400" dirty="0">
              <a:solidFill>
                <a:schemeClr val="tx2">
                  <a:lumMod val="90000"/>
                  <a:lumOff val="10000"/>
                </a:schemeClr>
              </a:solidFill>
              <a:latin typeface="Comic Sans MS" panose="030F0702030302020204" pitchFamily="66" charset="0"/>
            </a:endParaRPr>
          </a:p>
          <a:p>
            <a:r>
              <a:rPr lang="en-GB" sz="2400" dirty="0">
                <a:solidFill>
                  <a:schemeClr val="tx2">
                    <a:lumMod val="90000"/>
                    <a:lumOff val="10000"/>
                  </a:schemeClr>
                </a:solidFill>
                <a:latin typeface="Comic Sans MS" panose="030F0702030302020204" pitchFamily="66" charset="0"/>
              </a:rPr>
              <a:t>Positive choices look like:</a:t>
            </a:r>
            <a:br>
              <a:rPr lang="en-GB" sz="2400" dirty="0">
                <a:solidFill>
                  <a:schemeClr val="tx2">
                    <a:lumMod val="90000"/>
                    <a:lumOff val="10000"/>
                  </a:schemeClr>
                </a:solidFill>
                <a:latin typeface="Comic Sans MS" panose="030F0702030302020204" pitchFamily="66" charset="0"/>
              </a:rPr>
            </a:br>
            <a:endParaRPr lang="en-GB" sz="2400" dirty="0">
              <a:solidFill>
                <a:schemeClr val="tx2">
                  <a:lumMod val="90000"/>
                  <a:lumOff val="10000"/>
                </a:schemeClr>
              </a:solidFill>
              <a:latin typeface="Comic Sans MS" panose="030F0702030302020204" pitchFamily="66" charset="0"/>
            </a:endParaRPr>
          </a:p>
          <a:p>
            <a:pPr marL="342900" lvl="0" indent="-342900">
              <a:buFont typeface="Arial" panose="020B0604020202020204" pitchFamily="34" charset="0"/>
              <a:buChar char="•"/>
            </a:pPr>
            <a:r>
              <a:rPr lang="en-GB" sz="2400" dirty="0">
                <a:solidFill>
                  <a:schemeClr val="tx2">
                    <a:lumMod val="90000"/>
                    <a:lumOff val="10000"/>
                  </a:schemeClr>
                </a:solidFill>
                <a:latin typeface="Comic Sans MS" panose="030F0702030302020204" pitchFamily="66" charset="0"/>
              </a:rPr>
              <a:t>leaving group chats where people are being targeted</a:t>
            </a:r>
          </a:p>
          <a:p>
            <a:pPr marL="342900" lvl="0" indent="-342900">
              <a:buFont typeface="Arial" panose="020B0604020202020204" pitchFamily="34" charset="0"/>
              <a:buChar char="•"/>
            </a:pPr>
            <a:r>
              <a:rPr lang="en-GB" sz="2400" dirty="0">
                <a:solidFill>
                  <a:schemeClr val="tx2">
                    <a:lumMod val="90000"/>
                    <a:lumOff val="10000"/>
                  </a:schemeClr>
                </a:solidFill>
                <a:latin typeface="Comic Sans MS" panose="030F0702030302020204" pitchFamily="66" charset="0"/>
              </a:rPr>
              <a:t>refusing to share screenshots</a:t>
            </a:r>
          </a:p>
          <a:p>
            <a:pPr marL="342900" lvl="0" indent="-342900">
              <a:buFont typeface="Arial" panose="020B0604020202020204" pitchFamily="34" charset="0"/>
              <a:buChar char="•"/>
            </a:pPr>
            <a:r>
              <a:rPr lang="en-GB" sz="2400" dirty="0">
                <a:solidFill>
                  <a:schemeClr val="tx2">
                    <a:lumMod val="90000"/>
                    <a:lumOff val="10000"/>
                  </a:schemeClr>
                </a:solidFill>
                <a:latin typeface="Comic Sans MS" panose="030F0702030302020204" pitchFamily="66" charset="0"/>
              </a:rPr>
              <a:t>not adding people into arguments</a:t>
            </a:r>
          </a:p>
          <a:p>
            <a:pPr marL="342900" lvl="0" indent="-342900">
              <a:buFont typeface="Arial" panose="020B0604020202020204" pitchFamily="34" charset="0"/>
              <a:buChar char="•"/>
            </a:pPr>
            <a:r>
              <a:rPr lang="en-GB" sz="2400" dirty="0">
                <a:solidFill>
                  <a:schemeClr val="tx2">
                    <a:lumMod val="90000"/>
                    <a:lumOff val="10000"/>
                  </a:schemeClr>
                </a:solidFill>
                <a:latin typeface="Comic Sans MS" panose="030F0702030302020204" pitchFamily="66" charset="0"/>
              </a:rPr>
              <a:t>not encouraging drama.</a:t>
            </a:r>
          </a:p>
          <a:p>
            <a:pPr marL="342900" indent="-342900">
              <a:buFont typeface="Arial" panose="020B0604020202020204" pitchFamily="34" charset="0"/>
              <a:buChar char="•"/>
            </a:pPr>
            <a:r>
              <a:rPr lang="en-GB" sz="2400" dirty="0">
                <a:solidFill>
                  <a:schemeClr val="tx2">
                    <a:lumMod val="90000"/>
                    <a:lumOff val="10000"/>
                  </a:schemeClr>
                </a:solidFill>
                <a:latin typeface="Comic Sans MS" panose="030F0702030302020204" pitchFamily="66" charset="0"/>
              </a:rPr>
              <a:t>Sometimes the strongest thing someone can say is, “I’m not getting involved in that.”</a:t>
            </a:r>
          </a:p>
          <a:p>
            <a:pPr>
              <a:lnSpc>
                <a:spcPct val="115000"/>
              </a:lnSpc>
              <a:spcAft>
                <a:spcPts val="800"/>
              </a:spcAft>
              <a:buNone/>
            </a:pPr>
            <a:endParaRPr lang="en-GB" sz="2400" kern="100" dirty="0">
              <a:effectLst/>
              <a:latin typeface="Comic Sans MS" panose="030F0702030302020204" pitchFamily="66"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7282990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89783-1441-7FEE-A24E-F8A6C3D91F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3CC520-8AE5-56D9-243D-D5264C7B8123}"/>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32216018-70EC-D412-945D-0EC8FEFBFADF}"/>
              </a:ext>
            </a:extLst>
          </p:cNvPr>
          <p:cNvSpPr>
            <a:spLocks noGrp="1"/>
          </p:cNvSpPr>
          <p:nvPr>
            <p:ph type="subTitle" idx="1"/>
          </p:nvPr>
        </p:nvSpPr>
        <p:spPr/>
        <p:txBody>
          <a:bodyPr/>
          <a:lstStyle/>
          <a:p>
            <a:endParaRPr lang="en-GB"/>
          </a:p>
        </p:txBody>
      </p:sp>
      <p:pic>
        <p:nvPicPr>
          <p:cNvPr id="5" name="Picture 4">
            <a:extLst>
              <a:ext uri="{FF2B5EF4-FFF2-40B4-BE49-F238E27FC236}">
                <a16:creationId xmlns:a16="http://schemas.microsoft.com/office/drawing/2014/main" id="{B55F9FFF-9173-230F-92D7-53025A460D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ED707B1E-9FED-B6FD-9F40-18E39DCD4DC1}"/>
              </a:ext>
            </a:extLst>
          </p:cNvPr>
          <p:cNvSpPr txBox="1"/>
          <p:nvPr/>
        </p:nvSpPr>
        <p:spPr>
          <a:xfrm>
            <a:off x="521369" y="2769889"/>
            <a:ext cx="11237494" cy="4192494"/>
          </a:xfrm>
          <a:prstGeom prst="rect">
            <a:avLst/>
          </a:prstGeom>
          <a:noFill/>
        </p:spPr>
        <p:txBody>
          <a:bodyPr wrap="square">
            <a:spAutoFit/>
          </a:bodyPr>
          <a:lstStyle/>
          <a:p>
            <a:pPr>
              <a:lnSpc>
                <a:spcPct val="115000"/>
              </a:lnSpc>
              <a:spcAft>
                <a:spcPts val="800"/>
              </a:spcAft>
              <a:buNone/>
            </a:pPr>
            <a:r>
              <a:rPr lang="en-GB" sz="2400" b="1" kern="100" dirty="0">
                <a:solidFill>
                  <a:schemeClr val="tx2">
                    <a:lumMod val="90000"/>
                    <a:lumOff val="10000"/>
                  </a:schemeClr>
                </a:solidFill>
                <a:effectLst/>
                <a:latin typeface="Comic Sans MS" panose="030F0702030302020204" pitchFamily="66" charset="0"/>
                <a:ea typeface="Aptos" panose="020B0004020202020204" pitchFamily="34" charset="0"/>
                <a:cs typeface="Arial" panose="020B0604020202020204" pitchFamily="34" charset="0"/>
              </a:rPr>
              <a:t>The kind of school we want</a:t>
            </a:r>
            <a:br>
              <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Arial" panose="020B0604020202020204" pitchFamily="34" charset="0"/>
              </a:rPr>
            </a:br>
            <a:endPar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Times New Roman" panose="02020603050405020304" pitchFamily="18" charset="0"/>
            </a:endParaRPr>
          </a:p>
          <a:p>
            <a:pPr marL="342900" indent="-342900">
              <a:lnSpc>
                <a:spcPct val="115000"/>
              </a:lnSpc>
              <a:spcAft>
                <a:spcPts val="800"/>
              </a:spcAft>
              <a:buFont typeface="Arial" panose="020B0604020202020204" pitchFamily="34" charset="0"/>
              <a:buChar char="•"/>
            </a:pPr>
            <a:r>
              <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Arial" panose="020B0604020202020204" pitchFamily="34" charset="0"/>
              </a:rPr>
              <a:t>Think about the kind of school you want Peebles High School to be….</a:t>
            </a:r>
            <a:endPar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Times New Roman" panose="02020603050405020304" pitchFamily="18" charset="0"/>
            </a:endParaRPr>
          </a:p>
          <a:p>
            <a:pPr marL="342900" indent="-342900">
              <a:lnSpc>
                <a:spcPct val="115000"/>
              </a:lnSpc>
              <a:spcAft>
                <a:spcPts val="800"/>
              </a:spcAft>
              <a:buFont typeface="Arial" panose="020B0604020202020204" pitchFamily="34" charset="0"/>
              <a:buChar char="•"/>
            </a:pPr>
            <a:r>
              <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Arial" panose="020B0604020202020204" pitchFamily="34" charset="0"/>
              </a:rPr>
              <a:t>A place where people feel targeted or a place where people feel safe and supported?</a:t>
            </a:r>
            <a:endPar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Times New Roman" panose="02020603050405020304" pitchFamily="18" charset="0"/>
            </a:endParaRPr>
          </a:p>
          <a:p>
            <a:pPr marL="342900" indent="-342900">
              <a:lnSpc>
                <a:spcPct val="115000"/>
              </a:lnSpc>
              <a:spcAft>
                <a:spcPts val="800"/>
              </a:spcAft>
              <a:buFont typeface="Arial" panose="020B0604020202020204" pitchFamily="34" charset="0"/>
              <a:buChar char="•"/>
            </a:pPr>
            <a:r>
              <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Arial" panose="020B0604020202020204" pitchFamily="34" charset="0"/>
              </a:rPr>
              <a:t>Because every message you send…Every comment you make…The group chats you join…</a:t>
            </a:r>
            <a:r>
              <a:rPr lang="en-GB" sz="2400" kern="100" dirty="0">
                <a:solidFill>
                  <a:schemeClr val="tx2">
                    <a:lumMod val="90000"/>
                    <a:lumOff val="10000"/>
                  </a:schemeClr>
                </a:solidFill>
                <a:latin typeface="Comic Sans MS" panose="030F0702030302020204" pitchFamily="66" charset="0"/>
                <a:ea typeface="Aptos" panose="020B0004020202020204" pitchFamily="34" charset="0"/>
                <a:cs typeface="Arial" panose="020B0604020202020204" pitchFamily="34" charset="0"/>
              </a:rPr>
              <a:t>helps to decide whether we are a school where everyone can belong, grow and achieve</a:t>
            </a:r>
            <a:r>
              <a:rPr lang="en-GB" sz="2400" kern="100" dirty="0">
                <a:solidFill>
                  <a:schemeClr val="tx2">
                    <a:lumMod val="90000"/>
                    <a:lumOff val="10000"/>
                  </a:schemeClr>
                </a:solidFill>
                <a:effectLst/>
                <a:latin typeface="Comic Sans MS" panose="030F0702030302020204" pitchFamily="66" charset="0"/>
                <a:ea typeface="Aptos" panose="020B0004020202020204" pitchFamily="34" charset="0"/>
                <a:cs typeface="Arial" panose="020B0604020202020204" pitchFamily="34" charset="0"/>
              </a:rPr>
              <a:t>.</a:t>
            </a:r>
          </a:p>
          <a:p>
            <a:pPr>
              <a:lnSpc>
                <a:spcPct val="115000"/>
              </a:lnSpc>
              <a:spcAft>
                <a:spcPts val="800"/>
              </a:spcAft>
              <a:buNone/>
            </a:pPr>
            <a:endParaRPr lang="en-GB" kern="100" dirty="0">
              <a:latin typeface="Trebuchet MS" panose="020B0603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30513053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85</TotalTime>
  <Words>1066</Words>
  <Application>Microsoft Office PowerPoint</Application>
  <PresentationFormat>Widescreen</PresentationFormat>
  <Paragraphs>167</Paragraphs>
  <Slides>17</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Aptos</vt:lpstr>
      <vt:lpstr>Aptos Display</vt:lpstr>
      <vt:lpstr>Arial</vt:lpstr>
      <vt:lpstr>Comic Sans MS</vt:lpstr>
      <vt:lpstr>Symbol</vt:lpstr>
      <vt:lpstr>Trebuchet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Mooney, Karen</dc:creator>
  <cp:lastModifiedBy>Mooney, Karen</cp:lastModifiedBy>
  <cp:revision>1</cp:revision>
  <dcterms:created xsi:type="dcterms:W3CDTF">2026-03-11T20:24:49Z</dcterms:created>
  <dcterms:modified xsi:type="dcterms:W3CDTF">2026-03-11T22:07:11Z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fedad31-c0c2-44e8-b26c-75143ee7ed65_Enabled">
    <vt:lpwstr>true</vt:lpwstr>
  </property>
  <property fmtid="{D5CDD505-2E9C-101B-9397-08002B2CF9AE}" pid="3" name="MSIP_Label_9fedad31-c0c2-44e8-b26c-75143ee7ed65_SetDate">
    <vt:lpwstr>2026-03-11T20:42:09Z</vt:lpwstr>
  </property>
  <property fmtid="{D5CDD505-2E9C-101B-9397-08002B2CF9AE}" pid="4" name="MSIP_Label_9fedad31-c0c2-44e8-b26c-75143ee7ed65_Method">
    <vt:lpwstr>Standard</vt:lpwstr>
  </property>
  <property fmtid="{D5CDD505-2E9C-101B-9397-08002B2CF9AE}" pid="5" name="MSIP_Label_9fedad31-c0c2-44e8-b26c-75143ee7ed65_Name">
    <vt:lpwstr>OFFICIAL</vt:lpwstr>
  </property>
  <property fmtid="{D5CDD505-2E9C-101B-9397-08002B2CF9AE}" pid="6" name="MSIP_Label_9fedad31-c0c2-44e8-b26c-75143ee7ed65_SiteId">
    <vt:lpwstr>89ed32a2-9b6b-41db-bb6f-376ec8fcd11d</vt:lpwstr>
  </property>
  <property fmtid="{D5CDD505-2E9C-101B-9397-08002B2CF9AE}" pid="7" name="MSIP_Label_9fedad31-c0c2-44e8-b26c-75143ee7ed65_ActionId">
    <vt:lpwstr>ecba630a-9aa8-4639-b791-4bfda4d6a864</vt:lpwstr>
  </property>
  <property fmtid="{D5CDD505-2E9C-101B-9397-08002B2CF9AE}" pid="8" name="MSIP_Label_9fedad31-c0c2-44e8-b26c-75143ee7ed65_ContentBits">
    <vt:lpwstr>0</vt:lpwstr>
  </property>
  <property fmtid="{D5CDD505-2E9C-101B-9397-08002B2CF9AE}" pid="9" name="MSIP_Label_9fedad31-c0c2-44e8-b26c-75143ee7ed65_Tag">
    <vt:lpwstr>10, 3, 0, 1</vt:lpwstr>
  </property>
</Properties>
</file>