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72" r:id="rId5"/>
    <p:sldId id="317" r:id="rId6"/>
    <p:sldId id="271" r:id="rId7"/>
    <p:sldId id="318" r:id="rId8"/>
    <p:sldId id="319" r:id="rId9"/>
    <p:sldId id="320" r:id="rId10"/>
    <p:sldId id="323" r:id="rId11"/>
    <p:sldId id="270" r:id="rId12"/>
    <p:sldId id="32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A815BE-C441-47B4-9514-5CF3C7639949}" v="98" dt="2026-02-11T09:55:10.8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3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lls, Kevin" userId="78276239-1571-46af-87a3-206ed2b3e4ec" providerId="ADAL" clId="{381719BA-D414-42DA-8D71-657E29047DBD}"/>
    <pc:docChg chg="undo custSel addSld delSld modSld sldOrd">
      <pc:chgData name="Ryalls, Kevin" userId="78276239-1571-46af-87a3-206ed2b3e4ec" providerId="ADAL" clId="{381719BA-D414-42DA-8D71-657E29047DBD}" dt="2026-02-11T14:09:25.342" v="1492" actId="1076"/>
      <pc:docMkLst>
        <pc:docMk/>
      </pc:docMkLst>
      <pc:sldChg chg="addSp modSp mod">
        <pc:chgData name="Ryalls, Kevin" userId="78276239-1571-46af-87a3-206ed2b3e4ec" providerId="ADAL" clId="{381719BA-D414-42DA-8D71-657E29047DBD}" dt="2026-02-11T07:58:49.953" v="3" actId="1582"/>
        <pc:sldMkLst>
          <pc:docMk/>
          <pc:sldMk cId="1056152555" sldId="270"/>
        </pc:sldMkLst>
        <pc:picChg chg="add mod">
          <ac:chgData name="Ryalls, Kevin" userId="78276239-1571-46af-87a3-206ed2b3e4ec" providerId="ADAL" clId="{381719BA-D414-42DA-8D71-657E29047DBD}" dt="2026-02-11T07:58:49.953" v="3" actId="1582"/>
          <ac:picMkLst>
            <pc:docMk/>
            <pc:sldMk cId="1056152555" sldId="270"/>
            <ac:picMk id="5" creationId="{087C4CA5-CEF1-1128-F80E-E2264BD36C1B}"/>
          </ac:picMkLst>
        </pc:picChg>
      </pc:sldChg>
      <pc:sldChg chg="addSp delSp modSp add mod ord modAnim">
        <pc:chgData name="Ryalls, Kevin" userId="78276239-1571-46af-87a3-206ed2b3e4ec" providerId="ADAL" clId="{381719BA-D414-42DA-8D71-657E29047DBD}" dt="2026-02-11T08:15:37.106" v="811" actId="20577"/>
        <pc:sldMkLst>
          <pc:docMk/>
          <pc:sldMk cId="962527564" sldId="271"/>
        </pc:sldMkLst>
        <pc:spChg chg="add mod">
          <ac:chgData name="Ryalls, Kevin" userId="78276239-1571-46af-87a3-206ed2b3e4ec" providerId="ADAL" clId="{381719BA-D414-42DA-8D71-657E29047DBD}" dt="2026-02-11T08:13:21.162" v="785" actId="1076"/>
          <ac:spMkLst>
            <pc:docMk/>
            <pc:sldMk cId="962527564" sldId="271"/>
            <ac:spMk id="3" creationId="{CC4959CC-572A-53F2-BBC5-D2AC7DEF6BA1}"/>
          </ac:spMkLst>
        </pc:spChg>
        <pc:spChg chg="add mod">
          <ac:chgData name="Ryalls, Kevin" userId="78276239-1571-46af-87a3-206ed2b3e4ec" providerId="ADAL" clId="{381719BA-D414-42DA-8D71-657E29047DBD}" dt="2026-02-11T08:13:12.184" v="783" actId="1076"/>
          <ac:spMkLst>
            <pc:docMk/>
            <pc:sldMk cId="962527564" sldId="271"/>
            <ac:spMk id="8" creationId="{67A787BB-2996-DCE8-2174-4871708E24AA}"/>
          </ac:spMkLst>
        </pc:spChg>
        <pc:spChg chg="add mod">
          <ac:chgData name="Ryalls, Kevin" userId="78276239-1571-46af-87a3-206ed2b3e4ec" providerId="ADAL" clId="{381719BA-D414-42DA-8D71-657E29047DBD}" dt="2026-02-11T08:15:33.216" v="809" actId="20577"/>
          <ac:spMkLst>
            <pc:docMk/>
            <pc:sldMk cId="962527564" sldId="271"/>
            <ac:spMk id="10" creationId="{A8880DF0-0A3C-FCD1-3B32-ACBCBD57536C}"/>
          </ac:spMkLst>
        </pc:spChg>
        <pc:spChg chg="add mod">
          <ac:chgData name="Ryalls, Kevin" userId="78276239-1571-46af-87a3-206ed2b3e4ec" providerId="ADAL" clId="{381719BA-D414-42DA-8D71-657E29047DBD}" dt="2026-02-11T08:15:37.106" v="811" actId="20577"/>
          <ac:spMkLst>
            <pc:docMk/>
            <pc:sldMk cId="962527564" sldId="271"/>
            <ac:spMk id="12" creationId="{28A2B4CD-4034-28E0-3942-F8791B22F893}"/>
          </ac:spMkLst>
        </pc:spChg>
        <pc:spChg chg="add del mod">
          <ac:chgData name="Ryalls, Kevin" userId="78276239-1571-46af-87a3-206ed2b3e4ec" providerId="ADAL" clId="{381719BA-D414-42DA-8D71-657E29047DBD}" dt="2026-02-11T08:08:27.352" v="569" actId="478"/>
          <ac:spMkLst>
            <pc:docMk/>
            <pc:sldMk cId="962527564" sldId="271"/>
            <ac:spMk id="14" creationId="{9A369B12-877B-2840-983B-9DE876D0221F}"/>
          </ac:spMkLst>
        </pc:spChg>
        <pc:spChg chg="add del mod">
          <ac:chgData name="Ryalls, Kevin" userId="78276239-1571-46af-87a3-206ed2b3e4ec" providerId="ADAL" clId="{381719BA-D414-42DA-8D71-657E29047DBD}" dt="2026-02-11T08:12:15.795" v="755" actId="478"/>
          <ac:spMkLst>
            <pc:docMk/>
            <pc:sldMk cId="962527564" sldId="271"/>
            <ac:spMk id="16" creationId="{872C7D6F-317A-AE6B-C4FA-67E2FCE9BEF1}"/>
          </ac:spMkLst>
        </pc:spChg>
        <pc:spChg chg="add del mod">
          <ac:chgData name="Ryalls, Kevin" userId="78276239-1571-46af-87a3-206ed2b3e4ec" providerId="ADAL" clId="{381719BA-D414-42DA-8D71-657E29047DBD}" dt="2026-02-11T08:12:17.156" v="756" actId="478"/>
          <ac:spMkLst>
            <pc:docMk/>
            <pc:sldMk cId="962527564" sldId="271"/>
            <ac:spMk id="18" creationId="{54EBA081-1657-B90B-231B-FFA41B30D2E1}"/>
          </ac:spMkLst>
        </pc:spChg>
        <pc:picChg chg="del">
          <ac:chgData name="Ryalls, Kevin" userId="78276239-1571-46af-87a3-206ed2b3e4ec" providerId="ADAL" clId="{381719BA-D414-42DA-8D71-657E29047DBD}" dt="2026-02-11T07:59:12.921" v="7" actId="478"/>
          <ac:picMkLst>
            <pc:docMk/>
            <pc:sldMk cId="962527564" sldId="271"/>
            <ac:picMk id="5" creationId="{2FD5A35E-2F11-4FBE-8194-4C076ABDF71D}"/>
          </ac:picMkLst>
        </pc:picChg>
      </pc:sldChg>
      <pc:sldChg chg="add del">
        <pc:chgData name="Ryalls, Kevin" userId="78276239-1571-46af-87a3-206ed2b3e4ec" providerId="ADAL" clId="{381719BA-D414-42DA-8D71-657E29047DBD}" dt="2026-02-11T07:59:07.970" v="5" actId="47"/>
        <pc:sldMkLst>
          <pc:docMk/>
          <pc:sldMk cId="2817350982" sldId="271"/>
        </pc:sldMkLst>
      </pc:sldChg>
      <pc:sldChg chg="addSp modSp add mod">
        <pc:chgData name="Ryalls, Kevin" userId="78276239-1571-46af-87a3-206ed2b3e4ec" providerId="ADAL" clId="{381719BA-D414-42DA-8D71-657E29047DBD}" dt="2026-02-11T14:09:25.342" v="1492" actId="1076"/>
        <pc:sldMkLst>
          <pc:docMk/>
          <pc:sldMk cId="3680916669" sldId="272"/>
        </pc:sldMkLst>
        <pc:spChg chg="add mod">
          <ac:chgData name="Ryalls, Kevin" userId="78276239-1571-46af-87a3-206ed2b3e4ec" providerId="ADAL" clId="{381719BA-D414-42DA-8D71-657E29047DBD}" dt="2026-02-11T14:09:25.342" v="1492" actId="1076"/>
          <ac:spMkLst>
            <pc:docMk/>
            <pc:sldMk cId="3680916669" sldId="272"/>
            <ac:spMk id="5" creationId="{D205D56D-B1E4-BCAF-4239-9D445322D86B}"/>
          </ac:spMkLst>
        </pc:spChg>
        <pc:spChg chg="mod">
          <ac:chgData name="Ryalls, Kevin" userId="78276239-1571-46af-87a3-206ed2b3e4ec" providerId="ADAL" clId="{381719BA-D414-42DA-8D71-657E29047DBD}" dt="2026-02-11T14:09:22.263" v="1491" actId="1076"/>
          <ac:spMkLst>
            <pc:docMk/>
            <pc:sldMk cId="3680916669" sldId="272"/>
            <ac:spMk id="9" creationId="{C20B8167-2E70-0BA8-2CEA-06F538A72E9D}"/>
          </ac:spMkLst>
        </pc:spChg>
      </pc:sldChg>
      <pc:sldChg chg="delSp add mod delAnim modAnim">
        <pc:chgData name="Ryalls, Kevin" userId="78276239-1571-46af-87a3-206ed2b3e4ec" providerId="ADAL" clId="{381719BA-D414-42DA-8D71-657E29047DBD}" dt="2026-02-11T08:01:05.721" v="49"/>
        <pc:sldMkLst>
          <pc:docMk/>
          <pc:sldMk cId="1534007933" sldId="317"/>
        </pc:sldMkLst>
        <pc:spChg chg="del">
          <ac:chgData name="Ryalls, Kevin" userId="78276239-1571-46af-87a3-206ed2b3e4ec" providerId="ADAL" clId="{381719BA-D414-42DA-8D71-657E29047DBD}" dt="2026-02-11T08:00:32.671" v="46" actId="478"/>
          <ac:spMkLst>
            <pc:docMk/>
            <pc:sldMk cId="1534007933" sldId="317"/>
            <ac:spMk id="14" creationId="{DAF4B04B-3105-A569-69A0-A641A39D757D}"/>
          </ac:spMkLst>
        </pc:spChg>
        <pc:spChg chg="del">
          <ac:chgData name="Ryalls, Kevin" userId="78276239-1571-46af-87a3-206ed2b3e4ec" providerId="ADAL" clId="{381719BA-D414-42DA-8D71-657E29047DBD}" dt="2026-02-11T08:00:34.663" v="47" actId="478"/>
          <ac:spMkLst>
            <pc:docMk/>
            <pc:sldMk cId="1534007933" sldId="317"/>
            <ac:spMk id="17" creationId="{ADB135C4-F65E-6469-511D-C46FDA6A80A2}"/>
          </ac:spMkLst>
        </pc:spChg>
      </pc:sldChg>
      <pc:sldChg chg="addSp delSp modSp add mod delAnim modAnim">
        <pc:chgData name="Ryalls, Kevin" userId="78276239-1571-46af-87a3-206ed2b3e4ec" providerId="ADAL" clId="{381719BA-D414-42DA-8D71-657E29047DBD}" dt="2026-02-11T08:18:41.232" v="848" actId="1076"/>
        <pc:sldMkLst>
          <pc:docMk/>
          <pc:sldMk cId="4270680119" sldId="318"/>
        </pc:sldMkLst>
        <pc:spChg chg="mod">
          <ac:chgData name="Ryalls, Kevin" userId="78276239-1571-46af-87a3-206ed2b3e4ec" providerId="ADAL" clId="{381719BA-D414-42DA-8D71-657E29047DBD}" dt="2026-02-11T08:14:20.652" v="796" actId="255"/>
          <ac:spMkLst>
            <pc:docMk/>
            <pc:sldMk cId="4270680119" sldId="318"/>
            <ac:spMk id="3" creationId="{C52C25D6-79A5-2D2A-F922-3328C715AB16}"/>
          </ac:spMkLst>
        </pc:spChg>
        <pc:spChg chg="add del mod">
          <ac:chgData name="Ryalls, Kevin" userId="78276239-1571-46af-87a3-206ed2b3e4ec" providerId="ADAL" clId="{381719BA-D414-42DA-8D71-657E29047DBD}" dt="2026-02-11T08:18:37.623" v="847" actId="478"/>
          <ac:spMkLst>
            <pc:docMk/>
            <pc:sldMk cId="4270680119" sldId="318"/>
            <ac:spMk id="5" creationId="{172DED14-293A-67DF-8110-A48971A0A656}"/>
          </ac:spMkLst>
        </pc:spChg>
        <pc:spChg chg="del">
          <ac:chgData name="Ryalls, Kevin" userId="78276239-1571-46af-87a3-206ed2b3e4ec" providerId="ADAL" clId="{381719BA-D414-42DA-8D71-657E29047DBD}" dt="2026-02-11T08:10:04.221" v="615" actId="478"/>
          <ac:spMkLst>
            <pc:docMk/>
            <pc:sldMk cId="4270680119" sldId="318"/>
            <ac:spMk id="8" creationId="{ADA45168-4CDE-F781-11C4-B4DBAF88E21E}"/>
          </ac:spMkLst>
        </pc:spChg>
        <pc:spChg chg="del">
          <ac:chgData name="Ryalls, Kevin" userId="78276239-1571-46af-87a3-206ed2b3e4ec" providerId="ADAL" clId="{381719BA-D414-42DA-8D71-657E29047DBD}" dt="2026-02-11T08:10:06.910" v="616" actId="478"/>
          <ac:spMkLst>
            <pc:docMk/>
            <pc:sldMk cId="4270680119" sldId="318"/>
            <ac:spMk id="10" creationId="{ABFDC571-BE62-CF07-78CA-95462B895E75}"/>
          </ac:spMkLst>
        </pc:spChg>
        <pc:spChg chg="del">
          <ac:chgData name="Ryalls, Kevin" userId="78276239-1571-46af-87a3-206ed2b3e4ec" providerId="ADAL" clId="{381719BA-D414-42DA-8D71-657E29047DBD}" dt="2026-02-11T08:10:09.836" v="617" actId="478"/>
          <ac:spMkLst>
            <pc:docMk/>
            <pc:sldMk cId="4270680119" sldId="318"/>
            <ac:spMk id="12" creationId="{08ACAFB2-118D-7E15-D561-5DE06E3D8D73}"/>
          </ac:spMkLst>
        </pc:spChg>
        <pc:spChg chg="mod">
          <ac:chgData name="Ryalls, Kevin" userId="78276239-1571-46af-87a3-206ed2b3e4ec" providerId="ADAL" clId="{381719BA-D414-42DA-8D71-657E29047DBD}" dt="2026-02-11T08:15:47.828" v="813" actId="115"/>
          <ac:spMkLst>
            <pc:docMk/>
            <pc:sldMk cId="4270680119" sldId="318"/>
            <ac:spMk id="16" creationId="{33E8324B-0D09-5404-D8B5-3B2DC8559D91}"/>
          </ac:spMkLst>
        </pc:spChg>
        <pc:spChg chg="mod">
          <ac:chgData name="Ryalls, Kevin" userId="78276239-1571-46af-87a3-206ed2b3e4ec" providerId="ADAL" clId="{381719BA-D414-42DA-8D71-657E29047DBD}" dt="2026-02-11T08:18:41.232" v="848" actId="1076"/>
          <ac:spMkLst>
            <pc:docMk/>
            <pc:sldMk cId="4270680119" sldId="318"/>
            <ac:spMk id="18" creationId="{5E770F3A-43D9-99C6-BB12-F6B02C977009}"/>
          </ac:spMkLst>
        </pc:spChg>
        <pc:picChg chg="mod">
          <ac:chgData name="Ryalls, Kevin" userId="78276239-1571-46af-87a3-206ed2b3e4ec" providerId="ADAL" clId="{381719BA-D414-42DA-8D71-657E29047DBD}" dt="2026-02-11T08:10:19.089" v="620" actId="1076"/>
          <ac:picMkLst>
            <pc:docMk/>
            <pc:sldMk cId="4270680119" sldId="318"/>
            <ac:picMk id="4" creationId="{C693EDEC-9AD5-EA27-65F9-0A010F65F299}"/>
          </ac:picMkLst>
        </pc:picChg>
      </pc:sldChg>
      <pc:sldChg chg="addSp delSp modSp add mod delAnim modAnim">
        <pc:chgData name="Ryalls, Kevin" userId="78276239-1571-46af-87a3-206ed2b3e4ec" providerId="ADAL" clId="{381719BA-D414-42DA-8D71-657E29047DBD}" dt="2026-02-11T08:21:04.050" v="910" actId="20577"/>
        <pc:sldMkLst>
          <pc:docMk/>
          <pc:sldMk cId="2022252054" sldId="319"/>
        </pc:sldMkLst>
        <pc:spChg chg="mod">
          <ac:chgData name="Ryalls, Kevin" userId="78276239-1571-46af-87a3-206ed2b3e4ec" providerId="ADAL" clId="{381719BA-D414-42DA-8D71-657E29047DBD}" dt="2026-02-11T08:19:39.613" v="858" actId="1076"/>
          <ac:spMkLst>
            <pc:docMk/>
            <pc:sldMk cId="2022252054" sldId="319"/>
            <ac:spMk id="5" creationId="{DC500A6F-83DD-F049-1AF5-B7A8ED977CE2}"/>
          </ac:spMkLst>
        </pc:spChg>
        <pc:spChg chg="add mod">
          <ac:chgData name="Ryalls, Kevin" userId="78276239-1571-46af-87a3-206ed2b3e4ec" providerId="ADAL" clId="{381719BA-D414-42DA-8D71-657E29047DBD}" dt="2026-02-11T08:21:04.050" v="910" actId="20577"/>
          <ac:spMkLst>
            <pc:docMk/>
            <pc:sldMk cId="2022252054" sldId="319"/>
            <ac:spMk id="8" creationId="{9FFA5CC6-6FEE-A085-D058-1BF03C8F8C5D}"/>
          </ac:spMkLst>
        </pc:spChg>
        <pc:spChg chg="del">
          <ac:chgData name="Ryalls, Kevin" userId="78276239-1571-46af-87a3-206ed2b3e4ec" providerId="ADAL" clId="{381719BA-D414-42DA-8D71-657E29047DBD}" dt="2026-02-11T08:18:51.888" v="850" actId="478"/>
          <ac:spMkLst>
            <pc:docMk/>
            <pc:sldMk cId="2022252054" sldId="319"/>
            <ac:spMk id="16" creationId="{F1CD7F17-F4A7-0B5F-6A6C-78D5B863A2C4}"/>
          </ac:spMkLst>
        </pc:spChg>
        <pc:spChg chg="del">
          <ac:chgData name="Ryalls, Kevin" userId="78276239-1571-46af-87a3-206ed2b3e4ec" providerId="ADAL" clId="{381719BA-D414-42DA-8D71-657E29047DBD}" dt="2026-02-11T08:18:50.042" v="849" actId="478"/>
          <ac:spMkLst>
            <pc:docMk/>
            <pc:sldMk cId="2022252054" sldId="319"/>
            <ac:spMk id="18" creationId="{97D98A74-4F53-DDE3-A245-06CECA9F1DB8}"/>
          </ac:spMkLst>
        </pc:spChg>
      </pc:sldChg>
      <pc:sldChg chg="addSp delSp modSp add mod delAnim">
        <pc:chgData name="Ryalls, Kevin" userId="78276239-1571-46af-87a3-206ed2b3e4ec" providerId="ADAL" clId="{381719BA-D414-42DA-8D71-657E29047DBD}" dt="2026-02-11T09:55:13.999" v="1224" actId="1076"/>
        <pc:sldMkLst>
          <pc:docMk/>
          <pc:sldMk cId="2071605965" sldId="320"/>
        </pc:sldMkLst>
        <pc:spChg chg="mod">
          <ac:chgData name="Ryalls, Kevin" userId="78276239-1571-46af-87a3-206ed2b3e4ec" providerId="ADAL" clId="{381719BA-D414-42DA-8D71-657E29047DBD}" dt="2026-02-11T09:55:13.999" v="1224" actId="1076"/>
          <ac:spMkLst>
            <pc:docMk/>
            <pc:sldMk cId="2071605965" sldId="320"/>
            <ac:spMk id="3" creationId="{642D0628-D1AF-BCF9-665C-A22D743A9299}"/>
          </ac:spMkLst>
        </pc:spChg>
        <pc:spChg chg="del">
          <ac:chgData name="Ryalls, Kevin" userId="78276239-1571-46af-87a3-206ed2b3e4ec" providerId="ADAL" clId="{381719BA-D414-42DA-8D71-657E29047DBD}" dt="2026-02-11T09:50:31.109" v="950" actId="478"/>
          <ac:spMkLst>
            <pc:docMk/>
            <pc:sldMk cId="2071605965" sldId="320"/>
            <ac:spMk id="5" creationId="{359F7F26-8720-E0A0-90C2-1DDE8E19FDE1}"/>
          </ac:spMkLst>
        </pc:spChg>
        <pc:spChg chg="del">
          <ac:chgData name="Ryalls, Kevin" userId="78276239-1571-46af-87a3-206ed2b3e4ec" providerId="ADAL" clId="{381719BA-D414-42DA-8D71-657E29047DBD}" dt="2026-02-11T09:50:10.809" v="913" actId="478"/>
          <ac:spMkLst>
            <pc:docMk/>
            <pc:sldMk cId="2071605965" sldId="320"/>
            <ac:spMk id="8" creationId="{8FC324E5-2CBE-20CB-D841-926C670152ED}"/>
          </ac:spMkLst>
        </pc:spChg>
        <pc:spChg chg="add del mod">
          <ac:chgData name="Ryalls, Kevin" userId="78276239-1571-46af-87a3-206ed2b3e4ec" providerId="ADAL" clId="{381719BA-D414-42DA-8D71-657E29047DBD}" dt="2026-02-11T09:54:57.241" v="1221" actId="478"/>
          <ac:spMkLst>
            <pc:docMk/>
            <pc:sldMk cId="2071605965" sldId="320"/>
            <ac:spMk id="9" creationId="{5FCE4E20-EF48-8CDB-0C31-A1F6EB241A3B}"/>
          </ac:spMkLst>
        </pc:spChg>
        <pc:picChg chg="mod">
          <ac:chgData name="Ryalls, Kevin" userId="78276239-1571-46af-87a3-206ed2b3e4ec" providerId="ADAL" clId="{381719BA-D414-42DA-8D71-657E29047DBD}" dt="2026-02-11T09:52:56.997" v="984" actId="1076"/>
          <ac:picMkLst>
            <pc:docMk/>
            <pc:sldMk cId="2071605965" sldId="320"/>
            <ac:picMk id="4" creationId="{15F02520-D1E4-99EA-F44D-CB889A4E06C4}"/>
          </ac:picMkLst>
        </pc:picChg>
      </pc:sldChg>
      <pc:sldChg chg="delSp add del mod">
        <pc:chgData name="Ryalls, Kevin" userId="78276239-1571-46af-87a3-206ed2b3e4ec" providerId="ADAL" clId="{381719BA-D414-42DA-8D71-657E29047DBD}" dt="2026-02-11T09:57:18.560" v="1375" actId="47"/>
        <pc:sldMkLst>
          <pc:docMk/>
          <pc:sldMk cId="1784084243" sldId="321"/>
        </pc:sldMkLst>
        <pc:picChg chg="del">
          <ac:chgData name="Ryalls, Kevin" userId="78276239-1571-46af-87a3-206ed2b3e4ec" providerId="ADAL" clId="{381719BA-D414-42DA-8D71-657E29047DBD}" dt="2026-02-11T09:51:00.775" v="955" actId="478"/>
          <ac:picMkLst>
            <pc:docMk/>
            <pc:sldMk cId="1784084243" sldId="321"/>
            <ac:picMk id="5" creationId="{8C7124F8-1E2D-821A-4646-E8DED66BE331}"/>
          </ac:picMkLst>
        </pc:picChg>
      </pc:sldChg>
      <pc:sldChg chg="modSp add mod ord">
        <pc:chgData name="Ryalls, Kevin" userId="78276239-1571-46af-87a3-206ed2b3e4ec" providerId="ADAL" clId="{381719BA-D414-42DA-8D71-657E29047DBD}" dt="2026-02-11T14:06:35.091" v="1421" actId="20577"/>
        <pc:sldMkLst>
          <pc:docMk/>
          <pc:sldMk cId="596563869" sldId="322"/>
        </pc:sldMkLst>
        <pc:spChg chg="mod">
          <ac:chgData name="Ryalls, Kevin" userId="78276239-1571-46af-87a3-206ed2b3e4ec" providerId="ADAL" clId="{381719BA-D414-42DA-8D71-657E29047DBD}" dt="2026-02-11T14:06:35.091" v="1421" actId="20577"/>
          <ac:spMkLst>
            <pc:docMk/>
            <pc:sldMk cId="596563869" sldId="322"/>
            <ac:spMk id="3" creationId="{D5314BF6-22E4-196D-85D0-478F301AD97A}"/>
          </ac:spMkLst>
        </pc:spChg>
      </pc:sldChg>
      <pc:sldChg chg="delSp modSp add mod">
        <pc:chgData name="Ryalls, Kevin" userId="78276239-1571-46af-87a3-206ed2b3e4ec" providerId="ADAL" clId="{381719BA-D414-42DA-8D71-657E29047DBD}" dt="2026-02-11T09:57:13.582" v="1374" actId="12"/>
        <pc:sldMkLst>
          <pc:docMk/>
          <pc:sldMk cId="3890947177" sldId="323"/>
        </pc:sldMkLst>
        <pc:spChg chg="del">
          <ac:chgData name="Ryalls, Kevin" userId="78276239-1571-46af-87a3-206ed2b3e4ec" providerId="ADAL" clId="{381719BA-D414-42DA-8D71-657E29047DBD}" dt="2026-02-11T09:55:21.754" v="1225" actId="478"/>
          <ac:spMkLst>
            <pc:docMk/>
            <pc:sldMk cId="3890947177" sldId="323"/>
            <ac:spMk id="3" creationId="{66B1E05E-AB72-759D-C773-31D9CDB3BDE8}"/>
          </ac:spMkLst>
        </pc:spChg>
        <pc:spChg chg="mod">
          <ac:chgData name="Ryalls, Kevin" userId="78276239-1571-46af-87a3-206ed2b3e4ec" providerId="ADAL" clId="{381719BA-D414-42DA-8D71-657E29047DBD}" dt="2026-02-11T09:57:13.582" v="1374" actId="12"/>
          <ac:spMkLst>
            <pc:docMk/>
            <pc:sldMk cId="3890947177" sldId="323"/>
            <ac:spMk id="9" creationId="{AE657125-EA04-2F49-D8F0-0232565B074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39AE6-2640-4763-B9CD-DB49BB4089D6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6925C-4FB8-4D78-8DF5-5B7901A10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091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B2431-06F7-53BB-C137-287E1B554F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237AB8-D7D7-CC57-E23A-EE135B50E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F3500-D3A3-3AED-EAD0-7F8C32E7C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0BA14-C803-3AE6-1812-F657C0C7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CB0F5-E1B4-05FD-4240-3D7697A4B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438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00F29-95B1-AE15-5F5D-168B57210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4BBF1-FF5F-569A-B683-2B16D4B8F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0B4E3-C26E-5C87-D5F5-31E565D18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AD7A7-BBA3-41B8-B7B6-B2E105D0A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A6E18-F10C-21BE-6627-52CE8087E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289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90B90-7D99-407B-16A6-57B21D59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F7FC9-CC85-3E48-7DB3-E7494E0E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72067-41BC-1551-4987-E6697985B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3193E-44E6-EE1C-E4E4-79A1BA659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8D3D8-E8C1-D33D-5795-17531068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70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62420-16AB-556E-BE9B-E0411D595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80CF1-2B32-AD26-BB1D-35FD23854B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66C62A-F3A3-0727-626B-2CD8E08D2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D00456-C549-9E85-27A2-33899D3D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45A197-018C-2C95-F6AC-F37ED022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53A98D-8463-F3BE-0A27-F0F4494C7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584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BC39-FF6D-4D71-9784-132E1F3DD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DB3F9-2914-BE90-D9E8-A3A5A1DDB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555E7-4CC6-CC0E-F655-A85EBB2D5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50F5D3-205E-138B-5B98-B75959E51A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1C3166-75A0-E77A-1A20-FCF6A14C55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16A4A0-47B1-4E9E-21F2-0AB864B3B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A3E50C-2B7A-853D-B1E4-4BB0DA73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3D2995-418F-A866-A397-CD5EF49D4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306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B2A64-B09B-5851-465F-1DFCD55F2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467224-F88A-0F0B-B933-18862544F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E5C3B6-41EE-0706-63C0-19C93AD48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C2D27C-7AE6-BC1A-F5DD-003EBEA61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95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65AF0C-93E8-CEFA-96C4-017680166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7574F3-E844-DB17-2AC8-B5AD860E4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31C24-0BCD-BC8D-8363-67C7521E2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AF8B-8547-12C7-378B-76488E307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3C290-5415-ACD6-D9AC-944B8D2D5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126BE-8152-0120-2FC1-4021A98116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4541C-8AAD-BED1-EBE1-FD507BC3C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714434-B051-5BB7-929B-09B1A871F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8AEE0-3819-555F-DC32-19CA06C2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021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DA1DD-FE4D-A665-1AEC-275832EEB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7CBEBC-E210-5722-C262-BD27B04A94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E0CBA-D469-094B-E3F5-9E04D00EC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7B1563-5726-CE1F-F3D3-0F2CBF79A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0A4EC-F557-378D-5013-93005B3CD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68678-AA35-E6A0-0CA7-EC2AFA801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85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EA72D-09FE-0B6B-004B-8BCE616B0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919B0-E8D3-1D3A-DE96-A9CF29B2AC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0202E-CDAA-2559-47B8-98829B2C1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AF252-E3D0-C9EF-30C8-26303EEB4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F8CFF-E965-C0C3-ECC8-9F03EB2CA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86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2D2AA4-E7C0-8F39-690C-4B84F62D6A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60FB3-5DA8-A068-2C4F-3BF1BCE43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884C-3028-D14A-D52E-12E57F1B1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0B1E6-9EB5-8ECC-A3F8-3DC233D96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9B552-A54D-E813-9A2E-7E3C2130D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88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B76777-E2F0-D157-6D5A-E0DD725FD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48FF0-4BB1-40AA-B777-E4AC6D88D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B3157-8560-4844-10F0-56F623109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B6223C-AADB-4E46-BB90-52AC77C26065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99AF4-7187-C873-44A1-B8D4FE7969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1D33B-40F3-70A2-6195-1A023A334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21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BECC6A-C42F-89F0-DC0B-71B51BFEA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0B8167-2E70-0BA8-2CEA-06F538A72E9D}"/>
              </a:ext>
            </a:extLst>
          </p:cNvPr>
          <p:cNvSpPr txBox="1"/>
          <p:nvPr/>
        </p:nvSpPr>
        <p:spPr>
          <a:xfrm>
            <a:off x="1153997" y="449937"/>
            <a:ext cx="871477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Vision:-</a:t>
            </a:r>
          </a:p>
          <a:p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Peebles – </a:t>
            </a:r>
          </a:p>
          <a:p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</a:t>
            </a:r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where we </a:t>
            </a:r>
          </a:p>
          <a:p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belong,</a:t>
            </a:r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grow </a:t>
            </a:r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achieve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05D56D-B1E4-BCAF-4239-9D445322D86B}"/>
              </a:ext>
            </a:extLst>
          </p:cNvPr>
          <p:cNvSpPr txBox="1"/>
          <p:nvPr/>
        </p:nvSpPr>
        <p:spPr>
          <a:xfrm>
            <a:off x="1693643" y="3607297"/>
            <a:ext cx="620592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Agenda-</a:t>
            </a:r>
          </a:p>
          <a:p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Growth Mindset</a:t>
            </a:r>
          </a:p>
          <a:p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Chat Health</a:t>
            </a:r>
          </a:p>
          <a:p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Contribute Day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680916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CEA81-E693-E087-2B8C-8FB32278A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5DE10-9F79-2D90-B24D-8691469C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1A25F15-7900-E299-C2CF-4A66A6444E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1A771B-3A4D-0517-F5FE-A4E0E630E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4D9958-B42F-EC6F-3696-49BD356636A1}"/>
              </a:ext>
            </a:extLst>
          </p:cNvPr>
          <p:cNvSpPr txBox="1"/>
          <p:nvPr/>
        </p:nvSpPr>
        <p:spPr>
          <a:xfrm>
            <a:off x="1031041" y="339393"/>
            <a:ext cx="87147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values:-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2379B6-D100-9C5A-E802-88C9E339A09F}"/>
              </a:ext>
            </a:extLst>
          </p:cNvPr>
          <p:cNvSpPr txBox="1"/>
          <p:nvPr/>
        </p:nvSpPr>
        <p:spPr>
          <a:xfrm>
            <a:off x="1031041" y="215356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 kindness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883981-AA1A-0E91-6899-DFD60B53649B}"/>
              </a:ext>
            </a:extLst>
          </p:cNvPr>
          <p:cNvSpPr txBox="1"/>
          <p:nvPr/>
        </p:nvSpPr>
        <p:spPr>
          <a:xfrm>
            <a:off x="1031041" y="295540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2972F3-DBD1-4405-5623-7DEBD957A2FF}"/>
              </a:ext>
            </a:extLst>
          </p:cNvPr>
          <p:cNvSpPr txBox="1"/>
          <p:nvPr/>
        </p:nvSpPr>
        <p:spPr>
          <a:xfrm>
            <a:off x="1031041" y="1298188"/>
            <a:ext cx="49887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hard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3DC6F2-36F2-F18B-9FF4-09993B999A20}"/>
              </a:ext>
            </a:extLst>
          </p:cNvPr>
          <p:cNvSpPr txBox="1"/>
          <p:nvPr/>
        </p:nvSpPr>
        <p:spPr>
          <a:xfrm>
            <a:off x="5942863" y="1277788"/>
            <a:ext cx="516366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you have high expectations of yourself especially when faced with challenges?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7A2580C-53DD-16A3-78E8-9995206EB6EA}"/>
              </a:ext>
            </a:extLst>
          </p:cNvPr>
          <p:cNvSpPr/>
          <p:nvPr/>
        </p:nvSpPr>
        <p:spPr>
          <a:xfrm>
            <a:off x="4488550" y="1487542"/>
            <a:ext cx="1291763" cy="4370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00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3" grpId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01AE8-EDCB-708B-E617-85AC34CB0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F5BCB-DDD5-49CF-6F39-C97C9E4BD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FEC29A-1202-97D4-3614-BC82838E3D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478A5A-120D-C860-5C29-5B7CE8190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4959CC-572A-53F2-BBC5-D2AC7DEF6BA1}"/>
              </a:ext>
            </a:extLst>
          </p:cNvPr>
          <p:cNvSpPr txBox="1"/>
          <p:nvPr/>
        </p:nvSpPr>
        <p:spPr>
          <a:xfrm>
            <a:off x="673100" y="148774"/>
            <a:ext cx="74713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  <a:p>
            <a:r>
              <a:rPr lang="en-GB" sz="4000" b="1" dirty="0">
                <a:solidFill>
                  <a:srgbClr val="002060"/>
                </a:solidFill>
              </a:rPr>
              <a:t>Do you have a Growth Mindset?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A787BB-2996-DCE8-2174-4871708E24AA}"/>
              </a:ext>
            </a:extLst>
          </p:cNvPr>
          <p:cNvSpPr txBox="1"/>
          <p:nvPr/>
        </p:nvSpPr>
        <p:spPr>
          <a:xfrm>
            <a:off x="673100" y="1856239"/>
            <a:ext cx="8178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002060"/>
                </a:solidFill>
              </a:rPr>
              <a:t>If something is wrong, do you …</a:t>
            </a:r>
            <a:endParaRPr lang="en-GB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880DF0-0A3C-FCD1-3B32-ACBCBD57536C}"/>
              </a:ext>
            </a:extLst>
          </p:cNvPr>
          <p:cNvSpPr txBox="1"/>
          <p:nvPr/>
        </p:nvSpPr>
        <p:spPr>
          <a:xfrm>
            <a:off x="673100" y="2729676"/>
            <a:ext cx="99695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002060"/>
                </a:solidFill>
              </a:rPr>
              <a:t>say you can’t do it or see it as </a:t>
            </a:r>
            <a:r>
              <a:rPr lang="en-GB" sz="4000" b="1" u="sng" dirty="0">
                <a:solidFill>
                  <a:srgbClr val="002060"/>
                </a:solidFill>
              </a:rPr>
              <a:t>an opportunity to learn and get better?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A2B4CD-4034-28E0-3942-F8791B22F893}"/>
              </a:ext>
            </a:extLst>
          </p:cNvPr>
          <p:cNvSpPr txBox="1"/>
          <p:nvPr/>
        </p:nvSpPr>
        <p:spPr>
          <a:xfrm>
            <a:off x="673100" y="4306957"/>
            <a:ext cx="97663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002060"/>
                </a:solidFill>
              </a:rPr>
              <a:t>blame other people or </a:t>
            </a:r>
            <a:r>
              <a:rPr lang="en-GB" sz="4000" b="1" u="sng" dirty="0">
                <a:solidFill>
                  <a:srgbClr val="002060"/>
                </a:solidFill>
              </a:rPr>
              <a:t>try to fix it yourself?</a:t>
            </a:r>
            <a:endParaRPr lang="en-GB" sz="4000" b="1" u="sng" dirty="0"/>
          </a:p>
        </p:txBody>
      </p:sp>
    </p:spTree>
    <p:extLst>
      <p:ext uri="{BB962C8B-B14F-4D97-AF65-F5344CB8AC3E}">
        <p14:creationId xmlns:p14="http://schemas.microsoft.com/office/powerpoint/2010/main" val="96252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7FA9E-FFA8-27D0-61FF-A87093D88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A159F-89D3-094B-4283-11ED394E6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693EDEC-9AD5-EA27-65F9-0A010F65F2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6B8C22-2BE2-4BA3-F044-D105A8B9D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2C25D6-79A5-2D2A-F922-3328C715AB16}"/>
              </a:ext>
            </a:extLst>
          </p:cNvPr>
          <p:cNvSpPr txBox="1"/>
          <p:nvPr/>
        </p:nvSpPr>
        <p:spPr>
          <a:xfrm>
            <a:off x="779126" y="60445"/>
            <a:ext cx="74713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  <a:p>
            <a:r>
              <a:rPr lang="en-GB" sz="4000" b="1" dirty="0">
                <a:solidFill>
                  <a:srgbClr val="002060"/>
                </a:solidFill>
              </a:rPr>
              <a:t>Do you have a Growth Mindset?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E8324B-0D09-5404-D8B5-3B2DC8559D91}"/>
              </a:ext>
            </a:extLst>
          </p:cNvPr>
          <p:cNvSpPr txBox="1"/>
          <p:nvPr/>
        </p:nvSpPr>
        <p:spPr>
          <a:xfrm>
            <a:off x="838200" y="1175554"/>
            <a:ext cx="87757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002060"/>
                </a:solidFill>
              </a:rPr>
              <a:t>Our expectations are that you  do not blame others or give up but you ask yourself – </a:t>
            </a:r>
            <a:r>
              <a:rPr lang="en-GB" sz="4000" b="1" u="sng" dirty="0">
                <a:solidFill>
                  <a:srgbClr val="002060"/>
                </a:solidFill>
              </a:rPr>
              <a:t>what can I do?</a:t>
            </a:r>
          </a:p>
          <a:p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770F3A-43D9-99C6-BB12-F6B02C977009}"/>
              </a:ext>
            </a:extLst>
          </p:cNvPr>
          <p:cNvSpPr txBox="1"/>
          <p:nvPr/>
        </p:nvSpPr>
        <p:spPr>
          <a:xfrm>
            <a:off x="838200" y="3568473"/>
            <a:ext cx="93345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002060"/>
                </a:solidFill>
              </a:rPr>
              <a:t>This applies to </a:t>
            </a:r>
            <a:r>
              <a:rPr lang="en-GB" sz="4000" b="1" u="sng" dirty="0">
                <a:solidFill>
                  <a:srgbClr val="002060"/>
                </a:solidFill>
              </a:rPr>
              <a:t>disagreements</a:t>
            </a:r>
            <a:r>
              <a:rPr lang="en-GB" sz="4000" dirty="0">
                <a:solidFill>
                  <a:srgbClr val="002060"/>
                </a:solidFill>
              </a:rPr>
              <a:t>, and also in your </a:t>
            </a:r>
            <a:r>
              <a:rPr lang="en-GB" sz="4000" b="1" u="sng" dirty="0">
                <a:solidFill>
                  <a:srgbClr val="002060"/>
                </a:solidFill>
              </a:rPr>
              <a:t>learning</a:t>
            </a:r>
            <a:r>
              <a:rPr lang="en-GB" sz="4000" dirty="0">
                <a:solidFill>
                  <a:srgbClr val="002060"/>
                </a:solidFill>
              </a:rPr>
              <a:t> and </a:t>
            </a:r>
            <a:r>
              <a:rPr lang="en-GB" sz="4000" b="1" u="sng" dirty="0">
                <a:solidFill>
                  <a:srgbClr val="002060"/>
                </a:solidFill>
              </a:rPr>
              <a:t>exam preparation</a:t>
            </a:r>
            <a:r>
              <a:rPr lang="en-GB" sz="4000" dirty="0">
                <a:solidFill>
                  <a:srgbClr val="002060"/>
                </a:solidFill>
              </a:rPr>
              <a:t>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27068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3E716-7824-04DF-80A6-B596940E9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06415-65CB-39B8-438F-89D79ED6B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9C9FC7E-A2BE-E36A-39F9-F8181DEF35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F8F4EF-0EFB-84DC-3721-DB92F4607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F15562-6EC9-931B-4426-5F94ACC45DFA}"/>
              </a:ext>
            </a:extLst>
          </p:cNvPr>
          <p:cNvSpPr txBox="1"/>
          <p:nvPr/>
        </p:nvSpPr>
        <p:spPr>
          <a:xfrm>
            <a:off x="779126" y="60445"/>
            <a:ext cx="74713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  <a:p>
            <a:r>
              <a:rPr lang="en-GB" sz="4000" b="1" dirty="0">
                <a:solidFill>
                  <a:srgbClr val="002060"/>
                </a:solidFill>
              </a:rPr>
              <a:t>Do you have a Growth Mindset?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500A6F-83DD-F049-1AF5-B7A8ED977CE2}"/>
              </a:ext>
            </a:extLst>
          </p:cNvPr>
          <p:cNvSpPr txBox="1"/>
          <p:nvPr/>
        </p:nvSpPr>
        <p:spPr>
          <a:xfrm>
            <a:off x="838200" y="3236781"/>
            <a:ext cx="86144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002060"/>
                </a:solidFill>
              </a:rPr>
              <a:t>Working hard = </a:t>
            </a:r>
          </a:p>
          <a:p>
            <a:r>
              <a:rPr lang="en-GB" sz="4000" b="1" u="sng" dirty="0">
                <a:solidFill>
                  <a:srgbClr val="002060"/>
                </a:solidFill>
              </a:rPr>
              <a:t>thinking about what you can do first</a:t>
            </a:r>
            <a:endParaRPr lang="en-GB" sz="4000" b="1" u="sn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FA5CC6-6FEE-A085-D058-1BF03C8F8C5D}"/>
              </a:ext>
            </a:extLst>
          </p:cNvPr>
          <p:cNvSpPr txBox="1"/>
          <p:nvPr/>
        </p:nvSpPr>
        <p:spPr>
          <a:xfrm>
            <a:off x="838200" y="1636061"/>
            <a:ext cx="9067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002060"/>
                </a:solidFill>
              </a:rPr>
              <a:t>Ask for help and act on the advice.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02225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BECE5-4090-BA56-1A16-18CBBF47B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B679D-3598-7186-5E46-709C2DABB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F02520-D1E4-99EA-F44D-CB889A4E0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55D3AE-6CD4-85D3-2095-481291C3B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2D0628-D1AF-BCF9-665C-A22D743A9299}"/>
              </a:ext>
            </a:extLst>
          </p:cNvPr>
          <p:cNvSpPr txBox="1"/>
          <p:nvPr/>
        </p:nvSpPr>
        <p:spPr>
          <a:xfrm>
            <a:off x="464333" y="1717468"/>
            <a:ext cx="997991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  <a:p>
            <a:r>
              <a:rPr lang="en-GB" sz="7200" b="1" dirty="0">
                <a:solidFill>
                  <a:srgbClr val="002060"/>
                </a:solidFill>
              </a:rPr>
              <a:t>Hard work beats talent!</a:t>
            </a:r>
          </a:p>
        </p:txBody>
      </p:sp>
    </p:spTree>
    <p:extLst>
      <p:ext uri="{BB962C8B-B14F-4D97-AF65-F5344CB8AC3E}">
        <p14:creationId xmlns:p14="http://schemas.microsoft.com/office/powerpoint/2010/main" val="2071605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4D344-7D3A-331D-13AF-43D752BD5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425CB-10E2-ADAD-94D5-39E5C881A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10078DB-2B3D-45A3-5EC0-2451632F7F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2BD7FE-EAE8-0827-B345-D300D36FF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657125-EA04-2F49-D8F0-0232565B0744}"/>
              </a:ext>
            </a:extLst>
          </p:cNvPr>
          <p:cNvSpPr txBox="1"/>
          <p:nvPr/>
        </p:nvSpPr>
        <p:spPr>
          <a:xfrm>
            <a:off x="1463314" y="276580"/>
            <a:ext cx="9299624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b="1" dirty="0">
                <a:solidFill>
                  <a:srgbClr val="002060"/>
                </a:solidFill>
              </a:rPr>
              <a:t>Message to S4-6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</a:rPr>
              <a:t>More teachers than normal saying  they are working harder than their classes.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</a:rPr>
              <a:t>Too many pupils are expecting teachers to do everything for them.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</a:rPr>
              <a:t>You need to attend, listen, do all the work and ask questions.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</a:rPr>
              <a:t>Your teachers go above and beyond!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890947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BECC6A-C42F-89F0-DC0B-71B51BFEA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7C4CA5-CEF1-1128-F80E-E2264BD36C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865" y="468923"/>
            <a:ext cx="4306765" cy="57423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56152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FF662-51B9-A085-D929-A3CF20910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5869E-279F-E5D3-3749-45D84014C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A08E9F-CDF4-F790-9F65-9D8AB286AE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85E25B-8624-42ED-7387-D5B55E73C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314BF6-22E4-196D-85D0-478F301AD97A}"/>
              </a:ext>
            </a:extLst>
          </p:cNvPr>
          <p:cNvSpPr txBox="1"/>
          <p:nvPr/>
        </p:nvSpPr>
        <p:spPr>
          <a:xfrm>
            <a:off x="1063940" y="869914"/>
            <a:ext cx="896448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sz="6000" b="1" dirty="0">
                <a:solidFill>
                  <a:srgbClr val="002060"/>
                </a:solidFill>
              </a:rPr>
              <a:t>Contribute Day on Friday</a:t>
            </a:r>
          </a:p>
          <a:p>
            <a:endParaRPr lang="en-GB" sz="6000" b="1" dirty="0">
              <a:solidFill>
                <a:srgbClr val="002060"/>
              </a:solidFill>
            </a:endParaRPr>
          </a:p>
          <a:p>
            <a:r>
              <a:rPr lang="en-GB" sz="6000" b="1" dirty="0">
                <a:solidFill>
                  <a:srgbClr val="002060"/>
                </a:solidFill>
              </a:rPr>
              <a:t>Bring a donation for the Foodbank</a:t>
            </a:r>
          </a:p>
        </p:txBody>
      </p:sp>
    </p:spTree>
    <p:extLst>
      <p:ext uri="{BB962C8B-B14F-4D97-AF65-F5344CB8AC3E}">
        <p14:creationId xmlns:p14="http://schemas.microsoft.com/office/powerpoint/2010/main" val="596563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DB2DE4B4E6154EB782CA03412FC676" ma:contentTypeVersion="13" ma:contentTypeDescription="Create a new document." ma:contentTypeScope="" ma:versionID="2c3ba45397235eb635b809682ed20e77">
  <xsd:schema xmlns:xsd="http://www.w3.org/2001/XMLSchema" xmlns:xs="http://www.w3.org/2001/XMLSchema" xmlns:p="http://schemas.microsoft.com/office/2006/metadata/properties" xmlns:ns2="765baf22-682a-4d0e-874f-0de33dd83d46" xmlns:ns3="7d1ead98-73e9-404e-9dbe-02e7f5d2d725" targetNamespace="http://schemas.microsoft.com/office/2006/metadata/properties" ma:root="true" ma:fieldsID="6d78c47c2990d12c9182d9bd035ba999" ns2:_="" ns3:_="">
    <xsd:import namespace="765baf22-682a-4d0e-874f-0de33dd83d46"/>
    <xsd:import namespace="7d1ead98-73e9-404e-9dbe-02e7f5d2d7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5baf22-682a-4d0e-874f-0de33dd83d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f6298c7-8ea1-4c8f-bb4d-5fe93b8392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ead98-73e9-404e-9dbe-02e7f5d2d72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0ca7c21-aa77-4024-9929-24a9d357df48}" ma:internalName="TaxCatchAll" ma:showField="CatchAllData" ma:web="7d1ead98-73e9-404e-9dbe-02e7f5d2d7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1ead98-73e9-404e-9dbe-02e7f5d2d725" xsi:nil="true"/>
    <lcf76f155ced4ddcb4097134ff3c332f xmlns="765baf22-682a-4d0e-874f-0de33dd83d4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A595A77-6B75-436C-802E-67974DC8F7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5baf22-682a-4d0e-874f-0de33dd83d46"/>
    <ds:schemaRef ds:uri="7d1ead98-73e9-404e-9dbe-02e7f5d2d7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B408E9A-A320-4C25-9730-2D92470F82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6A6EB3-DE94-45A9-8CAD-4A249F6FED3E}">
  <ds:schemaRefs>
    <ds:schemaRef ds:uri="http://schemas.microsoft.com/office/2006/metadata/properties"/>
    <ds:schemaRef ds:uri="http://schemas.microsoft.com/office/infopath/2007/PartnerControls"/>
    <ds:schemaRef ds:uri="7d1ead98-73e9-404e-9dbe-02e7f5d2d725"/>
    <ds:schemaRef ds:uri="765baf22-682a-4d0e-874f-0de33dd83d4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1900</TotalTime>
  <Words>219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Borders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 – Updates and Actions</dc:title>
  <dc:creator>Reid, Alasdair.Gordon</dc:creator>
  <cp:lastModifiedBy>Ryalls, Kevin</cp:lastModifiedBy>
  <cp:revision>11</cp:revision>
  <dcterms:created xsi:type="dcterms:W3CDTF">2024-10-25T14:00:05Z</dcterms:created>
  <dcterms:modified xsi:type="dcterms:W3CDTF">2026-02-11T14:09:25Z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2024-10-28T14:58:36Z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868eb072-3b9b-42d6-a622-9c182b1862f8</vt:lpwstr>
  </property>
  <property fmtid="{D5CDD505-2E9C-101B-9397-08002B2CF9AE}" pid="8" name="MSIP_Label_9fedad31-c0c2-44e8-b26c-75143ee7ed65_ContentBits">
    <vt:lpwstr>0</vt:lpwstr>
  </property>
  <property fmtid="{D5CDD505-2E9C-101B-9397-08002B2CF9AE}" pid="9" name="ContentTypeId">
    <vt:lpwstr>0x010100ACDB2DE4B4E6154EB782CA03412FC676</vt:lpwstr>
  </property>
  <property fmtid="{D5CDD505-2E9C-101B-9397-08002B2CF9AE}" pid="10" name="MediaServiceImageTags">
    <vt:lpwstr/>
  </property>
</Properties>
</file>