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4452" r:id="rId5"/>
    <p:sldId id="4465" r:id="rId6"/>
    <p:sldId id="4464" r:id="rId7"/>
    <p:sldId id="4458" r:id="rId8"/>
    <p:sldId id="4457" r:id="rId9"/>
    <p:sldId id="4466" r:id="rId10"/>
    <p:sldId id="4463" r:id="rId11"/>
  </p:sldIdLst>
  <p:sldSz cx="9144000" cy="6858000" type="screen4x3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9FF352-07EB-43E7-9A4C-099034E8D9A6}" v="290" dt="2026-02-05T14:39:37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3" d="100"/>
          <a:sy n="63" d="100"/>
        </p:scale>
        <p:origin x="12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381719BA-D414-42DA-8D71-657E29047DBD}"/>
    <pc:docChg chg="undo custSel addSld delSld modSld">
      <pc:chgData name="Ryalls, Kevin" userId="78276239-1571-46af-87a3-206ed2b3e4ec" providerId="ADAL" clId="{381719BA-D414-42DA-8D71-657E29047DBD}" dt="2026-02-05T14:40:03.844" v="1648" actId="1076"/>
      <pc:docMkLst>
        <pc:docMk/>
      </pc:docMkLst>
      <pc:sldChg chg="del">
        <pc:chgData name="Ryalls, Kevin" userId="78276239-1571-46af-87a3-206ed2b3e4ec" providerId="ADAL" clId="{381719BA-D414-42DA-8D71-657E29047DBD}" dt="2026-02-04T08:08:58.680" v="862" actId="47"/>
        <pc:sldMkLst>
          <pc:docMk/>
          <pc:sldMk cId="2643569203" sldId="4441"/>
        </pc:sldMkLst>
      </pc:sldChg>
      <pc:sldChg chg="addSp delSp modSp mod addAnim delAnim modAnim">
        <pc:chgData name="Ryalls, Kevin" userId="78276239-1571-46af-87a3-206ed2b3e4ec" providerId="ADAL" clId="{381719BA-D414-42DA-8D71-657E29047DBD}" dt="2026-02-04T08:26:24.266" v="1615" actId="12"/>
        <pc:sldMkLst>
          <pc:docMk/>
          <pc:sldMk cId="1706736552" sldId="4452"/>
        </pc:sldMkLst>
        <pc:spChg chg="add del mod">
          <ac:chgData name="Ryalls, Kevin" userId="78276239-1571-46af-87a3-206ed2b3e4ec" providerId="ADAL" clId="{381719BA-D414-42DA-8D71-657E29047DBD}" dt="2026-02-04T08:26:12.890" v="1612" actId="20577"/>
          <ac:spMkLst>
            <pc:docMk/>
            <pc:sldMk cId="1706736552" sldId="4452"/>
            <ac:spMk id="4" creationId="{5FA63872-B433-77E4-FCDB-4A97D891659B}"/>
          </ac:spMkLst>
        </pc:spChg>
        <pc:spChg chg="add mod">
          <ac:chgData name="Ryalls, Kevin" userId="78276239-1571-46af-87a3-206ed2b3e4ec" providerId="ADAL" clId="{381719BA-D414-42DA-8D71-657E29047DBD}" dt="2026-02-04T08:26:21.818" v="1614" actId="12"/>
          <ac:spMkLst>
            <pc:docMk/>
            <pc:sldMk cId="1706736552" sldId="4452"/>
            <ac:spMk id="5" creationId="{C783BF4B-C311-40D5-8985-7ABF29D70C9F}"/>
          </ac:spMkLst>
        </pc:spChg>
        <pc:spChg chg="add mod">
          <ac:chgData name="Ryalls, Kevin" userId="78276239-1571-46af-87a3-206ed2b3e4ec" providerId="ADAL" clId="{381719BA-D414-42DA-8D71-657E29047DBD}" dt="2026-02-04T08:26:24.266" v="1615" actId="12"/>
          <ac:spMkLst>
            <pc:docMk/>
            <pc:sldMk cId="1706736552" sldId="4452"/>
            <ac:spMk id="8" creationId="{F7D35679-B830-7C87-7BB8-CA3A9436710A}"/>
          </ac:spMkLst>
        </pc:spChg>
        <pc:spChg chg="add mod">
          <ac:chgData name="Ryalls, Kevin" userId="78276239-1571-46af-87a3-206ed2b3e4ec" providerId="ADAL" clId="{381719BA-D414-42DA-8D71-657E29047DBD}" dt="2026-02-04T08:26:18.899" v="1613" actId="12"/>
          <ac:spMkLst>
            <pc:docMk/>
            <pc:sldMk cId="1706736552" sldId="4452"/>
            <ac:spMk id="10" creationId="{7C260F22-CB79-1F61-5224-FD96951757E0}"/>
          </ac:spMkLst>
        </pc:spChg>
        <pc:spChg chg="add del mod">
          <ac:chgData name="Ryalls, Kevin" userId="78276239-1571-46af-87a3-206ed2b3e4ec" providerId="ADAL" clId="{381719BA-D414-42DA-8D71-657E29047DBD}" dt="2026-02-04T08:04:05.958" v="815"/>
          <ac:spMkLst>
            <pc:docMk/>
            <pc:sldMk cId="1706736552" sldId="4452"/>
            <ac:spMk id="12" creationId="{E411C920-EA9E-3124-2A0C-C24C86D180C3}"/>
          </ac:spMkLst>
        </pc:spChg>
        <pc:spChg chg="add del mod">
          <ac:chgData name="Ryalls, Kevin" userId="78276239-1571-46af-87a3-206ed2b3e4ec" providerId="ADAL" clId="{381719BA-D414-42DA-8D71-657E29047DBD}" dt="2026-02-04T08:04:05.955" v="813"/>
          <ac:spMkLst>
            <pc:docMk/>
            <pc:sldMk cId="1706736552" sldId="4452"/>
            <ac:spMk id="14" creationId="{9F6AA389-85C6-0866-EFF0-139B154FF806}"/>
          </ac:spMkLst>
        </pc:spChg>
      </pc:sldChg>
      <pc:sldChg chg="del">
        <pc:chgData name="Ryalls, Kevin" userId="78276239-1571-46af-87a3-206ed2b3e4ec" providerId="ADAL" clId="{381719BA-D414-42DA-8D71-657E29047DBD}" dt="2026-02-04T08:08:59.466" v="863" actId="47"/>
        <pc:sldMkLst>
          <pc:docMk/>
          <pc:sldMk cId="3927548910" sldId="4456"/>
        </pc:sldMkLst>
      </pc:sldChg>
      <pc:sldChg chg="del">
        <pc:chgData name="Ryalls, Kevin" userId="78276239-1571-46af-87a3-206ed2b3e4ec" providerId="ADAL" clId="{381719BA-D414-42DA-8D71-657E29047DBD}" dt="2026-02-04T08:09:00.041" v="864" actId="47"/>
        <pc:sldMkLst>
          <pc:docMk/>
          <pc:sldMk cId="3033569210" sldId="4459"/>
        </pc:sldMkLst>
      </pc:sldChg>
      <pc:sldChg chg="del">
        <pc:chgData name="Ryalls, Kevin" userId="78276239-1571-46af-87a3-206ed2b3e4ec" providerId="ADAL" clId="{381719BA-D414-42DA-8D71-657E29047DBD}" dt="2026-02-04T08:09:02.548" v="865" actId="47"/>
        <pc:sldMkLst>
          <pc:docMk/>
          <pc:sldMk cId="54484328" sldId="4460"/>
        </pc:sldMkLst>
      </pc:sldChg>
      <pc:sldChg chg="del">
        <pc:chgData name="Ryalls, Kevin" userId="78276239-1571-46af-87a3-206ed2b3e4ec" providerId="ADAL" clId="{381719BA-D414-42DA-8D71-657E29047DBD}" dt="2026-02-04T08:09:04.010" v="866" actId="47"/>
        <pc:sldMkLst>
          <pc:docMk/>
          <pc:sldMk cId="2455301006" sldId="4461"/>
        </pc:sldMkLst>
      </pc:sldChg>
      <pc:sldChg chg="del">
        <pc:chgData name="Ryalls, Kevin" userId="78276239-1571-46af-87a3-206ed2b3e4ec" providerId="ADAL" clId="{381719BA-D414-42DA-8D71-657E29047DBD}" dt="2026-02-04T08:08:56.671" v="861" actId="47"/>
        <pc:sldMkLst>
          <pc:docMk/>
          <pc:sldMk cId="2231832941" sldId="4462"/>
        </pc:sldMkLst>
      </pc:sldChg>
      <pc:sldChg chg="addSp modSp mod">
        <pc:chgData name="Ryalls, Kevin" userId="78276239-1571-46af-87a3-206ed2b3e4ec" providerId="ADAL" clId="{381719BA-D414-42DA-8D71-657E29047DBD}" dt="2026-02-03T18:22:37.337" v="171"/>
        <pc:sldMkLst>
          <pc:docMk/>
          <pc:sldMk cId="388558490" sldId="4463"/>
        </pc:sldMkLst>
        <pc:spChg chg="mod">
          <ac:chgData name="Ryalls, Kevin" userId="78276239-1571-46af-87a3-206ed2b3e4ec" providerId="ADAL" clId="{381719BA-D414-42DA-8D71-657E29047DBD}" dt="2026-02-03T18:21:26.964" v="0" actId="1076"/>
          <ac:spMkLst>
            <pc:docMk/>
            <pc:sldMk cId="388558490" sldId="4463"/>
            <ac:spMk id="5" creationId="{6007C057-A187-4AC4-C54F-8B4B49C99DB1}"/>
          </ac:spMkLst>
        </pc:spChg>
        <pc:spChg chg="add mod">
          <ac:chgData name="Ryalls, Kevin" userId="78276239-1571-46af-87a3-206ed2b3e4ec" providerId="ADAL" clId="{381719BA-D414-42DA-8D71-657E29047DBD}" dt="2026-02-03T18:22:37.337" v="171"/>
          <ac:spMkLst>
            <pc:docMk/>
            <pc:sldMk cId="388558490" sldId="4463"/>
            <ac:spMk id="8" creationId="{BC29EE74-DA5E-D0BE-7AAF-0A1D80DC5DED}"/>
          </ac:spMkLst>
        </pc:spChg>
      </pc:sldChg>
      <pc:sldChg chg="delSp modSp add mod delAnim">
        <pc:chgData name="Ryalls, Kevin" userId="78276239-1571-46af-87a3-206ed2b3e4ec" providerId="ADAL" clId="{381719BA-D414-42DA-8D71-657E29047DBD}" dt="2026-02-05T14:40:03.844" v="1648" actId="1076"/>
        <pc:sldMkLst>
          <pc:docMk/>
          <pc:sldMk cId="2094464893" sldId="4464"/>
        </pc:sldMkLst>
        <pc:spChg chg="mod">
          <ac:chgData name="Ryalls, Kevin" userId="78276239-1571-46af-87a3-206ed2b3e4ec" providerId="ADAL" clId="{381719BA-D414-42DA-8D71-657E29047DBD}" dt="2026-02-05T14:40:03.844" v="1648" actId="1076"/>
          <ac:spMkLst>
            <pc:docMk/>
            <pc:sldMk cId="2094464893" sldId="4464"/>
            <ac:spMk id="4" creationId="{760DCF89-CE53-9446-5E5A-1B5764476D03}"/>
          </ac:spMkLst>
        </pc:spChg>
        <pc:spChg chg="mod">
          <ac:chgData name="Ryalls, Kevin" userId="78276239-1571-46af-87a3-206ed2b3e4ec" providerId="ADAL" clId="{381719BA-D414-42DA-8D71-657E29047DBD}" dt="2026-02-05T14:38:30.517" v="1633" actId="1076"/>
          <ac:spMkLst>
            <pc:docMk/>
            <pc:sldMk cId="2094464893" sldId="4464"/>
            <ac:spMk id="5" creationId="{75E20A05-D264-949C-492B-1A167C8B30DD}"/>
          </ac:spMkLst>
        </pc:spChg>
        <pc:spChg chg="del">
          <ac:chgData name="Ryalls, Kevin" userId="78276239-1571-46af-87a3-206ed2b3e4ec" providerId="ADAL" clId="{381719BA-D414-42DA-8D71-657E29047DBD}" dt="2026-02-05T14:38:12.452" v="1616" actId="478"/>
          <ac:spMkLst>
            <pc:docMk/>
            <pc:sldMk cId="2094464893" sldId="4464"/>
            <ac:spMk id="6" creationId="{2E5ECDDB-0DD7-D11D-13AD-08FA07B862D6}"/>
          </ac:spMkLst>
        </pc:spChg>
      </pc:sldChg>
      <pc:sldChg chg="addSp delSp modSp add mod delAnim modAnim">
        <pc:chgData name="Ryalls, Kevin" userId="78276239-1571-46af-87a3-206ed2b3e4ec" providerId="ADAL" clId="{381719BA-D414-42DA-8D71-657E29047DBD}" dt="2026-02-04T08:08:37.793" v="860" actId="14100"/>
        <pc:sldMkLst>
          <pc:docMk/>
          <pc:sldMk cId="3804371353" sldId="4465"/>
        </pc:sldMkLst>
        <pc:spChg chg="del">
          <ac:chgData name="Ryalls, Kevin" userId="78276239-1571-46af-87a3-206ed2b3e4ec" providerId="ADAL" clId="{381719BA-D414-42DA-8D71-657E29047DBD}" dt="2026-02-04T08:04:10.612" v="816" actId="478"/>
          <ac:spMkLst>
            <pc:docMk/>
            <pc:sldMk cId="3804371353" sldId="4465"/>
            <ac:spMk id="4" creationId="{9BF43197-3E77-F8C1-130C-074C78C5A554}"/>
          </ac:spMkLst>
        </pc:spChg>
        <pc:spChg chg="del">
          <ac:chgData name="Ryalls, Kevin" userId="78276239-1571-46af-87a3-206ed2b3e4ec" providerId="ADAL" clId="{381719BA-D414-42DA-8D71-657E29047DBD}" dt="2026-02-04T08:04:13.798" v="818" actId="478"/>
          <ac:spMkLst>
            <pc:docMk/>
            <pc:sldMk cId="3804371353" sldId="4465"/>
            <ac:spMk id="5" creationId="{AEC22116-22D2-F567-D184-7A639E96BC4A}"/>
          </ac:spMkLst>
        </pc:spChg>
        <pc:spChg chg="add mod">
          <ac:chgData name="Ryalls, Kevin" userId="78276239-1571-46af-87a3-206ed2b3e4ec" providerId="ADAL" clId="{381719BA-D414-42DA-8D71-657E29047DBD}" dt="2026-02-04T08:08:37.793" v="860" actId="14100"/>
          <ac:spMkLst>
            <pc:docMk/>
            <pc:sldMk cId="3804371353" sldId="4465"/>
            <ac:spMk id="6" creationId="{5B6899C8-28B9-DAB1-2F2E-B275490498C5}"/>
          </ac:spMkLst>
        </pc:spChg>
        <pc:spChg chg="del">
          <ac:chgData name="Ryalls, Kevin" userId="78276239-1571-46af-87a3-206ed2b3e4ec" providerId="ADAL" clId="{381719BA-D414-42DA-8D71-657E29047DBD}" dt="2026-02-04T08:04:14.915" v="819" actId="478"/>
          <ac:spMkLst>
            <pc:docMk/>
            <pc:sldMk cId="3804371353" sldId="4465"/>
            <ac:spMk id="8" creationId="{CDC83522-D5D9-102A-2BF0-7C306D54DF6E}"/>
          </ac:spMkLst>
        </pc:spChg>
        <pc:spChg chg="del">
          <ac:chgData name="Ryalls, Kevin" userId="78276239-1571-46af-87a3-206ed2b3e4ec" providerId="ADAL" clId="{381719BA-D414-42DA-8D71-657E29047DBD}" dt="2026-02-04T08:04:12.499" v="817" actId="478"/>
          <ac:spMkLst>
            <pc:docMk/>
            <pc:sldMk cId="3804371353" sldId="4465"/>
            <ac:spMk id="10" creationId="{A03AF550-182B-7F58-5481-A2C340F93A2A}"/>
          </ac:spMkLst>
        </pc:spChg>
        <pc:spChg chg="mod">
          <ac:chgData name="Ryalls, Kevin" userId="78276239-1571-46af-87a3-206ed2b3e4ec" providerId="ADAL" clId="{381719BA-D414-42DA-8D71-657E29047DBD}" dt="2026-02-04T08:08:18.135" v="857" actId="1076"/>
          <ac:spMkLst>
            <pc:docMk/>
            <pc:sldMk cId="3804371353" sldId="4465"/>
            <ac:spMk id="12" creationId="{F368FD55-1545-CC4E-9D94-EDA2B8952972}"/>
          </ac:spMkLst>
        </pc:spChg>
        <pc:spChg chg="mod">
          <ac:chgData name="Ryalls, Kevin" userId="78276239-1571-46af-87a3-206ed2b3e4ec" providerId="ADAL" clId="{381719BA-D414-42DA-8D71-657E29047DBD}" dt="2026-02-04T08:08:14.832" v="856" actId="1076"/>
          <ac:spMkLst>
            <pc:docMk/>
            <pc:sldMk cId="3804371353" sldId="4465"/>
            <ac:spMk id="14" creationId="{F11108E1-FB0A-3F64-7A12-7BA00E0CF36C}"/>
          </ac:spMkLst>
        </pc:spChg>
      </pc:sldChg>
      <pc:sldChg chg="addSp modSp add mod modAnim">
        <pc:chgData name="Ryalls, Kevin" userId="78276239-1571-46af-87a3-206ed2b3e4ec" providerId="ADAL" clId="{381719BA-D414-42DA-8D71-657E29047DBD}" dt="2026-02-04T08:23:19.547" v="1610"/>
        <pc:sldMkLst>
          <pc:docMk/>
          <pc:sldMk cId="2863197279" sldId="4466"/>
        </pc:sldMkLst>
        <pc:spChg chg="mod">
          <ac:chgData name="Ryalls, Kevin" userId="78276239-1571-46af-87a3-206ed2b3e4ec" providerId="ADAL" clId="{381719BA-D414-42DA-8D71-657E29047DBD}" dt="2026-02-04T08:21:05.258" v="1573" actId="20577"/>
          <ac:spMkLst>
            <pc:docMk/>
            <pc:sldMk cId="2863197279" sldId="4466"/>
            <ac:spMk id="3" creationId="{A98BF5FF-8548-1221-FF86-700C19C16195}"/>
          </ac:spMkLst>
        </pc:spChg>
        <pc:spChg chg="add mod">
          <ac:chgData name="Ryalls, Kevin" userId="78276239-1571-46af-87a3-206ed2b3e4ec" providerId="ADAL" clId="{381719BA-D414-42DA-8D71-657E29047DBD}" dt="2026-02-04T08:21:48.681" v="1589" actId="255"/>
          <ac:spMkLst>
            <pc:docMk/>
            <pc:sldMk cId="2863197279" sldId="4466"/>
            <ac:spMk id="5" creationId="{1C13CECD-DFB5-8789-3CD2-39092B601D84}"/>
          </ac:spMkLst>
        </pc:spChg>
        <pc:spChg chg="add mod">
          <ac:chgData name="Ryalls, Kevin" userId="78276239-1571-46af-87a3-206ed2b3e4ec" providerId="ADAL" clId="{381719BA-D414-42DA-8D71-657E29047DBD}" dt="2026-02-04T08:22:27.059" v="1599" actId="1076"/>
          <ac:spMkLst>
            <pc:docMk/>
            <pc:sldMk cId="2863197279" sldId="4466"/>
            <ac:spMk id="8" creationId="{57551970-7F1A-CD6B-B188-1452DC92CB7A}"/>
          </ac:spMkLst>
        </pc:spChg>
        <pc:spChg chg="add mod">
          <ac:chgData name="Ryalls, Kevin" userId="78276239-1571-46af-87a3-206ed2b3e4ec" providerId="ADAL" clId="{381719BA-D414-42DA-8D71-657E29047DBD}" dt="2026-02-04T08:22:30.138" v="1600" actId="1076"/>
          <ac:spMkLst>
            <pc:docMk/>
            <pc:sldMk cId="2863197279" sldId="4466"/>
            <ac:spMk id="11" creationId="{BAA05726-8593-FB23-95E4-8A8B86D2B885}"/>
          </ac:spMkLst>
        </pc:spChg>
        <pc:spChg chg="add mod">
          <ac:chgData name="Ryalls, Kevin" userId="78276239-1571-46af-87a3-206ed2b3e4ec" providerId="ADAL" clId="{381719BA-D414-42DA-8D71-657E29047DBD}" dt="2026-02-04T08:22:33.377" v="1601" actId="1076"/>
          <ac:spMkLst>
            <pc:docMk/>
            <pc:sldMk cId="2863197279" sldId="4466"/>
            <ac:spMk id="13" creationId="{7EA9E9BD-E221-2119-86F2-28F2D6E98586}"/>
          </ac:spMkLst>
        </pc:spChg>
        <pc:spChg chg="add mod">
          <ac:chgData name="Ryalls, Kevin" userId="78276239-1571-46af-87a3-206ed2b3e4ec" providerId="ADAL" clId="{381719BA-D414-42DA-8D71-657E29047DBD}" dt="2026-02-04T08:22:44.403" v="1604" actId="14100"/>
          <ac:spMkLst>
            <pc:docMk/>
            <pc:sldMk cId="2863197279" sldId="4466"/>
            <ac:spMk id="15" creationId="{D993D553-B435-73BE-13BA-E0AFF1399D2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746F2-2BD2-42E0-9915-FCD4DE8BE63B}" type="datetimeFigureOut">
              <a:t>2/5/2026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8F090-41A5-49F0-B343-DCCE919CF38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007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way.cloud.microsoft/GGSapxkFyhDA0CVo?ref=Lin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1A648-AD35-A7E1-B4CA-216519231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308772-310C-C6E4-7274-C59A23490A1C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1C0C1-3CEE-F7FE-6042-652B7FB3E26F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9A625C-F70E-FB60-329E-F1359B2C22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A63872-B433-77E4-FCDB-4A97D891659B}"/>
              </a:ext>
            </a:extLst>
          </p:cNvPr>
          <p:cNvSpPr txBox="1"/>
          <p:nvPr/>
        </p:nvSpPr>
        <p:spPr>
          <a:xfrm>
            <a:off x="531508" y="417488"/>
            <a:ext cx="7176884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 </a:t>
            </a:r>
          </a:p>
          <a:p>
            <a:r>
              <a:rPr lang="en-GB" sz="3600" dirty="0">
                <a:solidFill>
                  <a:srgbClr val="002060"/>
                </a:solidFill>
              </a:rPr>
              <a:t>Every day there are so many examples of One Peebles in action where we:-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D35679-B830-7C87-7BB8-CA3A9436710A}"/>
              </a:ext>
            </a:extLst>
          </p:cNvPr>
          <p:cNvSpPr txBox="1"/>
          <p:nvPr/>
        </p:nvSpPr>
        <p:spPr>
          <a:xfrm>
            <a:off x="619760" y="4116800"/>
            <a:ext cx="2835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achieve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3BF4B-C311-40D5-8985-7ABF29D70C9F}"/>
              </a:ext>
            </a:extLst>
          </p:cNvPr>
          <p:cNvSpPr txBox="1"/>
          <p:nvPr/>
        </p:nvSpPr>
        <p:spPr>
          <a:xfrm>
            <a:off x="619760" y="339405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grow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260F22-CB79-1F61-5224-FD96951757E0}"/>
              </a:ext>
            </a:extLst>
          </p:cNvPr>
          <p:cNvSpPr txBox="1"/>
          <p:nvPr/>
        </p:nvSpPr>
        <p:spPr>
          <a:xfrm>
            <a:off x="619760" y="26713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belong</a:t>
            </a:r>
          </a:p>
        </p:txBody>
      </p:sp>
    </p:spTree>
    <p:extLst>
      <p:ext uri="{BB962C8B-B14F-4D97-AF65-F5344CB8AC3E}">
        <p14:creationId xmlns:p14="http://schemas.microsoft.com/office/powerpoint/2010/main" val="1706736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5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96A882-D7FF-723D-E8B8-1C4EAF287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D020922-614A-D2D1-ABA1-E109ABA13A66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7008E4-37DE-D73E-35EC-2CC741394120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062543-E02C-21C0-386B-780A6AFBDA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8FD55-1545-CC4E-9D94-EDA2B8952972}"/>
              </a:ext>
            </a:extLst>
          </p:cNvPr>
          <p:cNvSpPr txBox="1"/>
          <p:nvPr/>
        </p:nvSpPr>
        <p:spPr>
          <a:xfrm>
            <a:off x="205994" y="1504976"/>
            <a:ext cx="82516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Like many of my colleagues I have the privilege of visiting other schools and speaking to people from other schools.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1108E1-FB0A-3F64-7A12-7BA00E0CF36C}"/>
              </a:ext>
            </a:extLst>
          </p:cNvPr>
          <p:cNvSpPr txBox="1"/>
          <p:nvPr/>
        </p:nvSpPr>
        <p:spPr>
          <a:xfrm>
            <a:off x="205994" y="3524787"/>
            <a:ext cx="86626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We have a great deal to be proud of in PHS. </a:t>
            </a:r>
            <a:endParaRPr lang="en-GB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6899C8-28B9-DAB1-2F2E-B275490498C5}"/>
              </a:ext>
            </a:extLst>
          </p:cNvPr>
          <p:cNvSpPr txBox="1"/>
          <p:nvPr/>
        </p:nvSpPr>
        <p:spPr>
          <a:xfrm>
            <a:off x="240684" y="4425645"/>
            <a:ext cx="89033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We have many </a:t>
            </a:r>
            <a:r>
              <a:rPr lang="en-GB" sz="3600" b="1" dirty="0">
                <a:solidFill>
                  <a:srgbClr val="002060"/>
                </a:solidFill>
              </a:rPr>
              <a:t>dedicated</a:t>
            </a:r>
            <a:r>
              <a:rPr lang="en-GB" sz="3600" dirty="0">
                <a:solidFill>
                  <a:srgbClr val="002060"/>
                </a:solidFill>
              </a:rPr>
              <a:t> and </a:t>
            </a:r>
            <a:r>
              <a:rPr lang="en-GB" sz="3600" b="1" dirty="0">
                <a:solidFill>
                  <a:srgbClr val="002060"/>
                </a:solidFill>
              </a:rPr>
              <a:t>values driven</a:t>
            </a:r>
            <a:r>
              <a:rPr lang="en-GB" sz="3600" dirty="0">
                <a:solidFill>
                  <a:srgbClr val="002060"/>
                </a:solidFill>
              </a:rPr>
              <a:t> staff and young people in our school.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04371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CB4FA-7853-E346-3D36-E0963D22D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523BCC5-7C17-8B09-2D30-90BD534D7B51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7AAD01-A1D7-66C3-1E01-D764D44EBDFA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49995E-882A-A50A-B0A4-9D720F53C6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0DCF89-CE53-9446-5E5A-1B5764476D03}"/>
              </a:ext>
            </a:extLst>
          </p:cNvPr>
          <p:cNvSpPr txBox="1"/>
          <p:nvPr/>
        </p:nvSpPr>
        <p:spPr>
          <a:xfrm>
            <a:off x="531508" y="1120676"/>
            <a:ext cx="717688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 </a:t>
            </a:r>
          </a:p>
          <a:p>
            <a:r>
              <a:rPr lang="en-GB" sz="3600" dirty="0">
                <a:solidFill>
                  <a:srgbClr val="002060"/>
                </a:solidFill>
              </a:rPr>
              <a:t>School Vision:-</a:t>
            </a:r>
          </a:p>
          <a:p>
            <a:r>
              <a:rPr lang="en-GB" sz="3600" dirty="0">
                <a:solidFill>
                  <a:srgbClr val="002060"/>
                </a:solidFill>
              </a:rPr>
              <a:t>One Peebles - our community where we grow, belong and achieve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E20A05-D264-949C-492B-1A167C8B30DD}"/>
              </a:ext>
            </a:extLst>
          </p:cNvPr>
          <p:cNvSpPr txBox="1"/>
          <p:nvPr/>
        </p:nvSpPr>
        <p:spPr>
          <a:xfrm>
            <a:off x="531508" y="4013334"/>
            <a:ext cx="77254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School values:-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Work hard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Show Kindness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Contribute</a:t>
            </a:r>
          </a:p>
        </p:txBody>
      </p:sp>
    </p:spTree>
    <p:extLst>
      <p:ext uri="{BB962C8B-B14F-4D97-AF65-F5344CB8AC3E}">
        <p14:creationId xmlns:p14="http://schemas.microsoft.com/office/powerpoint/2010/main" val="2094464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6B24EB-A275-9D86-EAAE-9F7D91772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CF65881-F29E-6D3B-EA1D-3B8D225131A0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DFF78C-59F1-EC1B-E738-E9B1CB2974D1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EC6662-9101-398F-28AF-58FCFEA330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A5B5F5-A6BB-5E8D-7D8D-9E544130C7F0}"/>
              </a:ext>
            </a:extLst>
          </p:cNvPr>
          <p:cNvSpPr txBox="1"/>
          <p:nvPr/>
        </p:nvSpPr>
        <p:spPr>
          <a:xfrm>
            <a:off x="269766" y="243042"/>
            <a:ext cx="8268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Reminders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98DBF2-B2D8-FF3D-D68D-492E66CBED71}"/>
              </a:ext>
            </a:extLst>
          </p:cNvPr>
          <p:cNvSpPr txBox="1"/>
          <p:nvPr/>
        </p:nvSpPr>
        <p:spPr>
          <a:xfrm>
            <a:off x="346687" y="1595082"/>
            <a:ext cx="62373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Do not leave class early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40A010-4517-5FFD-569E-B8EDFE0FDEE1}"/>
              </a:ext>
            </a:extLst>
          </p:cNvPr>
          <p:cNvSpPr txBox="1"/>
          <p:nvPr/>
        </p:nvSpPr>
        <p:spPr>
          <a:xfrm>
            <a:off x="346687" y="2683743"/>
            <a:ext cx="75327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Respect the open classrooms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319763-5D89-1809-37FB-3B127B95B4B2}"/>
              </a:ext>
            </a:extLst>
          </p:cNvPr>
          <p:cNvSpPr txBox="1"/>
          <p:nvPr/>
        </p:nvSpPr>
        <p:spPr>
          <a:xfrm>
            <a:off x="320276" y="2132911"/>
            <a:ext cx="80966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Wait outside CDT/Science/Art areas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867C3B-2434-0BD1-FCC0-D94DC542F535}"/>
              </a:ext>
            </a:extLst>
          </p:cNvPr>
          <p:cNvSpPr txBox="1"/>
          <p:nvPr/>
        </p:nvSpPr>
        <p:spPr>
          <a:xfrm>
            <a:off x="346687" y="3221572"/>
            <a:ext cx="82688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Toilets – hand towels in bin, not down toilet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358FB8-6649-C820-60B9-6ECCDAA2437D}"/>
              </a:ext>
            </a:extLst>
          </p:cNvPr>
          <p:cNvSpPr txBox="1"/>
          <p:nvPr/>
        </p:nvSpPr>
        <p:spPr>
          <a:xfrm>
            <a:off x="391447" y="3772404"/>
            <a:ext cx="78795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Use the new bins including recycling bins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636608-DCD2-D5B3-B4B3-C4A2B255C624}"/>
              </a:ext>
            </a:extLst>
          </p:cNvPr>
          <p:cNvSpPr txBox="1"/>
          <p:nvPr/>
        </p:nvSpPr>
        <p:spPr>
          <a:xfrm>
            <a:off x="428805" y="4310233"/>
            <a:ext cx="78795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No eating upstairs because we want the furniture and carpets to be clean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04C9A9-D2C7-F659-A53E-4437C49DC5B2}"/>
              </a:ext>
            </a:extLst>
          </p:cNvPr>
          <p:cNvSpPr txBox="1"/>
          <p:nvPr/>
        </p:nvSpPr>
        <p:spPr>
          <a:xfrm>
            <a:off x="426663" y="5262918"/>
            <a:ext cx="79331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Avoid staff lounge corridors because this helps staff have some space</a:t>
            </a:r>
            <a:endParaRPr lang="en-GB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907E23-A7F1-35E4-BBA1-6F748434637E}"/>
              </a:ext>
            </a:extLst>
          </p:cNvPr>
          <p:cNvSpPr txBox="1"/>
          <p:nvPr/>
        </p:nvSpPr>
        <p:spPr>
          <a:xfrm>
            <a:off x="346687" y="993538"/>
            <a:ext cx="67548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Do not be in the corridor</a:t>
            </a:r>
          </a:p>
        </p:txBody>
      </p:sp>
    </p:spTree>
    <p:extLst>
      <p:ext uri="{BB962C8B-B14F-4D97-AF65-F5344CB8AC3E}">
        <p14:creationId xmlns:p14="http://schemas.microsoft.com/office/powerpoint/2010/main" val="35369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/>
      <p:bldP spid="17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0BBC71-379F-0E6E-157E-A35AD11B4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453A92E-F49A-6B37-C23D-66D500006CEB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592373-B0FD-4AE5-5E7C-0E251FACF619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1F469A-4D90-1974-EB00-8D3CB65C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90784F-C0EB-200D-58E1-3F305CEF46EA}"/>
              </a:ext>
            </a:extLst>
          </p:cNvPr>
          <p:cNvSpPr txBox="1"/>
          <p:nvPr/>
        </p:nvSpPr>
        <p:spPr>
          <a:xfrm>
            <a:off x="384497" y="330744"/>
            <a:ext cx="8220007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Head Prefects Surgery</a:t>
            </a:r>
          </a:p>
          <a:p>
            <a:r>
              <a:rPr lang="en-GB" sz="3200" u="sng" dirty="0">
                <a:solidFill>
                  <a:srgbClr val="002060"/>
                </a:solidFill>
              </a:rPr>
              <a:t>You said … we did</a:t>
            </a:r>
          </a:p>
          <a:p>
            <a:endParaRPr lang="en-GB" sz="3200" u="sng" dirty="0">
              <a:solidFill>
                <a:srgbClr val="002060"/>
              </a:solidFill>
            </a:endParaRPr>
          </a:p>
          <a:p>
            <a:r>
              <a:rPr lang="en-GB" sz="3200" u="sng" dirty="0">
                <a:solidFill>
                  <a:srgbClr val="002060"/>
                </a:solidFill>
              </a:rPr>
              <a:t>Done:-</a:t>
            </a:r>
          </a:p>
          <a:p>
            <a:r>
              <a:rPr lang="en-GB" sz="3200" dirty="0">
                <a:solidFill>
                  <a:srgbClr val="002060"/>
                </a:solidFill>
              </a:rPr>
              <a:t>Bins in toilets</a:t>
            </a:r>
          </a:p>
          <a:p>
            <a:r>
              <a:rPr lang="en-GB" sz="3200" dirty="0">
                <a:solidFill>
                  <a:srgbClr val="002060"/>
                </a:solidFill>
              </a:rPr>
              <a:t>Sanitary products in toilets</a:t>
            </a:r>
          </a:p>
          <a:p>
            <a:r>
              <a:rPr lang="en-GB" sz="3200" dirty="0">
                <a:solidFill>
                  <a:srgbClr val="002060"/>
                </a:solidFill>
              </a:rPr>
              <a:t>Another outlet in Art breakout</a:t>
            </a:r>
          </a:p>
          <a:p>
            <a:endParaRPr lang="en-GB" sz="3200" dirty="0">
              <a:solidFill>
                <a:srgbClr val="002060"/>
              </a:solidFill>
            </a:endParaRPr>
          </a:p>
          <a:p>
            <a:r>
              <a:rPr lang="en-GB" sz="3200" u="sng" dirty="0">
                <a:solidFill>
                  <a:srgbClr val="002060"/>
                </a:solidFill>
              </a:rPr>
              <a:t>Raised with PHS/BAM/SBC:-</a:t>
            </a:r>
          </a:p>
          <a:p>
            <a:r>
              <a:rPr lang="en-GB" sz="3200" dirty="0">
                <a:solidFill>
                  <a:srgbClr val="002060"/>
                </a:solidFill>
              </a:rPr>
              <a:t>Water fountains – to be fixed</a:t>
            </a:r>
          </a:p>
          <a:p>
            <a:r>
              <a:rPr lang="en-GB" sz="3200" dirty="0">
                <a:solidFill>
                  <a:srgbClr val="002060"/>
                </a:solidFill>
              </a:rPr>
              <a:t>Height of stools in 128 and 131</a:t>
            </a:r>
          </a:p>
          <a:p>
            <a:r>
              <a:rPr lang="en-GB" sz="3200" dirty="0">
                <a:solidFill>
                  <a:srgbClr val="002060"/>
                </a:solidFill>
              </a:rPr>
              <a:t>Queues – working through it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937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D68C58-2A40-0B2E-58B1-F369EAEBB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2BCD296-1E03-B892-7BBA-8ABC52972F8A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BAA4B-8A7B-8ACF-1EB5-FF05B7726DBB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AD16D2-C571-E52F-D87E-4446DB57F6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8BF5FF-8548-1221-FF86-700C19C16195}"/>
              </a:ext>
            </a:extLst>
          </p:cNvPr>
          <p:cNvSpPr txBox="1"/>
          <p:nvPr/>
        </p:nvSpPr>
        <p:spPr>
          <a:xfrm>
            <a:off x="205994" y="452664"/>
            <a:ext cx="82200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Recycling</a:t>
            </a:r>
          </a:p>
          <a:p>
            <a:endParaRPr lang="en-GB" sz="3200" u="sng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There are recycling bins around the school.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13CECD-DFB5-8789-3CD2-39092B601D84}"/>
              </a:ext>
            </a:extLst>
          </p:cNvPr>
          <p:cNvSpPr txBox="1"/>
          <p:nvPr/>
        </p:nvSpPr>
        <p:spPr>
          <a:xfrm>
            <a:off x="205994" y="1998336"/>
            <a:ext cx="79931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In the next few weeks, we will replace the big black bins to more recycling bins.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551970-7F1A-CD6B-B188-1452DC92CB7A}"/>
              </a:ext>
            </a:extLst>
          </p:cNvPr>
          <p:cNvSpPr txBox="1"/>
          <p:nvPr/>
        </p:nvSpPr>
        <p:spPr>
          <a:xfrm>
            <a:off x="205994" y="2983196"/>
            <a:ext cx="83939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Our £60m new building has very high environmental standards.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05726-8593-FB23-95E4-8A8B86D2B885}"/>
              </a:ext>
            </a:extLst>
          </p:cNvPr>
          <p:cNvSpPr txBox="1"/>
          <p:nvPr/>
        </p:nvSpPr>
        <p:spPr>
          <a:xfrm>
            <a:off x="230897" y="4036270"/>
            <a:ext cx="82618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We need to match this by recycling better. We do this at home. When you go to work or study you will be expected to do this.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A9E9BD-E221-2119-86F2-28F2D6E98586}"/>
              </a:ext>
            </a:extLst>
          </p:cNvPr>
          <p:cNvSpPr txBox="1"/>
          <p:nvPr/>
        </p:nvSpPr>
        <p:spPr>
          <a:xfrm>
            <a:off x="230897" y="5496600"/>
            <a:ext cx="8038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It is an important part of your education.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93D553-B435-73BE-13BA-E0AFF1399D29}"/>
              </a:ext>
            </a:extLst>
          </p:cNvPr>
          <p:cNvSpPr txBox="1"/>
          <p:nvPr/>
        </p:nvSpPr>
        <p:spPr>
          <a:xfrm>
            <a:off x="272569" y="6028037"/>
            <a:ext cx="8038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Thank you in advance for your efforts.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6319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774AC0-B0FC-49CD-30B4-E7AA95924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1B160A7-0915-E4A2-E761-D4C8F1B4F522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9049E7-808D-1C31-B76D-9A6E9227123F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8BAFF1-E012-A8CC-5728-8C3B6B578C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20F6B7-1D0F-F879-79D1-56F90417B65C}"/>
              </a:ext>
            </a:extLst>
          </p:cNvPr>
          <p:cNvSpPr txBox="1"/>
          <p:nvPr/>
        </p:nvSpPr>
        <p:spPr>
          <a:xfrm>
            <a:off x="384497" y="330744"/>
            <a:ext cx="82200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Head Prefects Surgery</a:t>
            </a:r>
          </a:p>
          <a:p>
            <a:r>
              <a:rPr lang="en-GB" sz="3200" u="sng" dirty="0">
                <a:solidFill>
                  <a:srgbClr val="002060"/>
                </a:solidFill>
              </a:rPr>
              <a:t>You said … we did</a:t>
            </a:r>
          </a:p>
          <a:p>
            <a:endParaRPr lang="en-GB" sz="3200" u="sng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07C057-A187-4AC4-C54F-8B4B49C99DB1}"/>
              </a:ext>
            </a:extLst>
          </p:cNvPr>
          <p:cNvSpPr txBox="1"/>
          <p:nvPr/>
        </p:nvSpPr>
        <p:spPr>
          <a:xfrm>
            <a:off x="272569" y="2005653"/>
            <a:ext cx="7620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Next Surgery – Next Wednesday 11</a:t>
            </a:r>
            <a:r>
              <a:rPr lang="en-GB" sz="3200" baseline="30000" dirty="0">
                <a:solidFill>
                  <a:srgbClr val="002060"/>
                </a:solidFill>
              </a:rPr>
              <a:t>th</a:t>
            </a:r>
            <a:r>
              <a:rPr lang="en-GB" sz="3200" dirty="0">
                <a:solidFill>
                  <a:srgbClr val="002060"/>
                </a:solidFill>
              </a:rPr>
              <a:t> Feb in the Science break out area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29EE74-DA5E-D0BE-7AAF-0A1D80DC5DED}"/>
              </a:ext>
            </a:extLst>
          </p:cNvPr>
          <p:cNvSpPr txBox="1"/>
          <p:nvPr/>
        </p:nvSpPr>
        <p:spPr>
          <a:xfrm>
            <a:off x="384496" y="3429000"/>
            <a:ext cx="799750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HT Updates – important news to keep you informed and celebrating success – in your Teams every Friday.</a:t>
            </a:r>
          </a:p>
          <a:p>
            <a:endParaRPr lang="en-GB" sz="3200" dirty="0">
              <a:solidFill>
                <a:srgbClr val="002060"/>
              </a:solidFill>
            </a:endParaRPr>
          </a:p>
          <a:p>
            <a:r>
              <a:rPr lang="en-GB" sz="3200" dirty="0">
                <a:hlinkClick r:id="rId3" tooltip="https://sway.cloud.microsoft/ggsapxkfyhda0cvo?ref=link"/>
              </a:rPr>
              <a:t>https://sway.cloud.microsoft/GGSapxkFyhDA0CVo?ref=Link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855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7C1C5F5CB8A42AF8C4419F0F8B6D2" ma:contentTypeVersion="39" ma:contentTypeDescription="Create a new document." ma:contentTypeScope="" ma:versionID="65b6866ad88b80f319c05af310f88857">
  <xsd:schema xmlns:xsd="http://www.w3.org/2001/XMLSchema" xmlns:xs="http://www.w3.org/2001/XMLSchema" xmlns:p="http://schemas.microsoft.com/office/2006/metadata/properties" xmlns:ns2="759ef179-04c5-4354-8322-8d11da1f0b07" xmlns:ns3="709a639c-a9d8-41db-89c8-26b20871816e" targetNamespace="http://schemas.microsoft.com/office/2006/metadata/properties" ma:root="true" ma:fieldsID="fb160c4925424fb0a0507864b5c4b936" ns2:_="" ns3:_="">
    <xsd:import namespace="759ef179-04c5-4354-8322-8d11da1f0b07"/>
    <xsd:import namespace="709a639c-a9d8-41db-89c8-26b2087181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Notes" minOccurs="0"/>
                <xsd:element ref="ns2:Comments" minOccurs="0"/>
                <xsd:element ref="ns2:MediaServiceLocation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ef179-04c5-4354-8322-8d11da1f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a639c-a9d8-41db-89c8-26b2087181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1711f8-0cdd-4124-a7bf-5bce232845e0}" ma:internalName="TaxCatchAll" ma:showField="CatchAllData" ma:web="709a639c-a9d8-41db-89c8-26b2087181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759ef179-04c5-4354-8322-8d11da1f0b07" xsi:nil="true"/>
    <lcf76f155ced4ddcb4097134ff3c332f xmlns="759ef179-04c5-4354-8322-8d11da1f0b07">
      <Terms xmlns="http://schemas.microsoft.com/office/infopath/2007/PartnerControls"/>
    </lcf76f155ced4ddcb4097134ff3c332f>
    <TaxCatchAll xmlns="709a639c-a9d8-41db-89c8-26b20871816e" xsi:nil="true"/>
    <CultureName xmlns="759ef179-04c5-4354-8322-8d11da1f0b07" xsi:nil="true"/>
    <Students xmlns="759ef179-04c5-4354-8322-8d11da1f0b07">
      <UserInfo>
        <DisplayName/>
        <AccountId xsi:nil="true"/>
        <AccountType/>
      </UserInfo>
    </Students>
    <Has_Teacher_Only_SectionGroup xmlns="759ef179-04c5-4354-8322-8d11da1f0b07" xsi:nil="true"/>
    <AppVersion xmlns="759ef179-04c5-4354-8322-8d11da1f0b07" xsi:nil="true"/>
    <TeamsChannelId xmlns="759ef179-04c5-4354-8322-8d11da1f0b07" xsi:nil="true"/>
    <IsNotebookLocked xmlns="759ef179-04c5-4354-8322-8d11da1f0b07" xsi:nil="true"/>
    <Comments xmlns="759ef179-04c5-4354-8322-8d11da1f0b07" xsi:nil="true"/>
    <Teachers xmlns="759ef179-04c5-4354-8322-8d11da1f0b07">
      <UserInfo>
        <DisplayName/>
        <AccountId xsi:nil="true"/>
        <AccountType/>
      </UserInfo>
    </Teachers>
    <Self_Registration_Enabled xmlns="759ef179-04c5-4354-8322-8d11da1f0b07" xsi:nil="true"/>
    <Teams_Channel_Section_Location xmlns="759ef179-04c5-4354-8322-8d11da1f0b07" xsi:nil="true"/>
    <NotebookType xmlns="759ef179-04c5-4354-8322-8d11da1f0b07" xsi:nil="true"/>
    <Math_Settings xmlns="759ef179-04c5-4354-8322-8d11da1f0b07" xsi:nil="true"/>
    <Notes xmlns="759ef179-04c5-4354-8322-8d11da1f0b07" xsi:nil="true"/>
    <LMS_Mappings xmlns="759ef179-04c5-4354-8322-8d11da1f0b07" xsi:nil="true"/>
    <Invited_Students xmlns="759ef179-04c5-4354-8322-8d11da1f0b07" xsi:nil="true"/>
    <FolderType xmlns="759ef179-04c5-4354-8322-8d11da1f0b07" xsi:nil="true"/>
    <Owner xmlns="759ef179-04c5-4354-8322-8d11da1f0b07">
      <UserInfo>
        <DisplayName/>
        <AccountId xsi:nil="true"/>
        <AccountType/>
      </UserInfo>
    </Owner>
    <Student_Groups xmlns="759ef179-04c5-4354-8322-8d11da1f0b07">
      <UserInfo>
        <DisplayName/>
        <AccountId xsi:nil="true"/>
        <AccountType/>
      </UserInfo>
    </Student_Groups>
    <Distribution_Groups xmlns="759ef179-04c5-4354-8322-8d11da1f0b07" xsi:nil="true"/>
    <DefaultSectionNames xmlns="759ef179-04c5-4354-8322-8d11da1f0b07" xsi:nil="true"/>
    <Invited_Teachers xmlns="759ef179-04c5-4354-8322-8d11da1f0b07" xsi:nil="true"/>
    <Templates xmlns="759ef179-04c5-4354-8322-8d11da1f0b07" xsi:nil="true"/>
    <SharedWithUsers xmlns="709a639c-a9d8-41db-89c8-26b20871816e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2B61AC0-EFB4-47F4-8EE1-0CB5E66A91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9ef179-04c5-4354-8322-8d11da1f0b07"/>
    <ds:schemaRef ds:uri="709a639c-a9d8-41db-89c8-26b2087181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8F5A82-101A-4059-8B54-599A2AC1A4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006F92-46A3-4EF6-A758-FCFCDC7AF19D}">
  <ds:schemaRefs>
    <ds:schemaRef ds:uri="http://schemas.microsoft.com/office/2006/metadata/properties"/>
    <ds:schemaRef ds:uri="http://schemas.microsoft.com/office/infopath/2007/PartnerControls"/>
    <ds:schemaRef ds:uri="759ef179-04c5-4354-8322-8d11da1f0b07"/>
    <ds:schemaRef ds:uri="709a639c-a9d8-41db-89c8-26b20871816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578</TotalTime>
  <Words>342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Ryalls, Kevin</cp:lastModifiedBy>
  <cp:revision>1082</cp:revision>
  <dcterms:created xsi:type="dcterms:W3CDTF">2025-11-04T20:50:20Z</dcterms:created>
  <dcterms:modified xsi:type="dcterms:W3CDTF">2026-02-05T14:40:12Z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0x0101000DD7C1C5F5CB8A42AF8C4419F0F8B6D2</vt:lpwstr>
  </property>
  <property fmtid="{D5CDD505-2E9C-101B-9397-08002B2CF9AE}" pid="3" name="MediaServiceImageTags">
    <vt:lpwstr/>
  </property>
  <property fmtid="{D5CDD505-2E9C-101B-9397-08002B2CF9AE}" pid="4" name="MSIP_Label_9fedad31-c0c2-44e8-b26c-75143ee7ed65_Enabled">
    <vt:lpwstr>true</vt:lpwstr>
  </property>
  <property fmtid="{D5CDD505-2E9C-101B-9397-08002B2CF9AE}" pid="5" name="MSIP_Label_9fedad31-c0c2-44e8-b26c-75143ee7ed65_SetDate">
    <vt:lpwstr>2025-11-05T08:07:51Z</vt:lpwstr>
  </property>
  <property fmtid="{D5CDD505-2E9C-101B-9397-08002B2CF9AE}" pid="6" name="MSIP_Label_9fedad31-c0c2-44e8-b26c-75143ee7ed65_Method">
    <vt:lpwstr>Standard</vt:lpwstr>
  </property>
  <property fmtid="{D5CDD505-2E9C-101B-9397-08002B2CF9AE}" pid="7" name="MSIP_Label_9fedad31-c0c2-44e8-b26c-75143ee7ed65_Name">
    <vt:lpwstr>OFFICIAL</vt:lpwstr>
  </property>
  <property fmtid="{D5CDD505-2E9C-101B-9397-08002B2CF9AE}" pid="8" name="MSIP_Label_9fedad31-c0c2-44e8-b26c-75143ee7ed65_SiteId">
    <vt:lpwstr>89ed32a2-9b6b-41db-bb6f-376ec8fcd11d</vt:lpwstr>
  </property>
  <property fmtid="{D5CDD505-2E9C-101B-9397-08002B2CF9AE}" pid="9" name="MSIP_Label_9fedad31-c0c2-44e8-b26c-75143ee7ed65_ActionId">
    <vt:lpwstr>b20828b5-2ddc-4073-9aed-9c95aacb4160</vt:lpwstr>
  </property>
  <property fmtid="{D5CDD505-2E9C-101B-9397-08002B2CF9AE}" pid="10" name="MSIP_Label_9fedad31-c0c2-44e8-b26c-75143ee7ed65_ContentBits">
    <vt:lpwstr>0</vt:lpwstr>
  </property>
  <property fmtid="{D5CDD505-2E9C-101B-9397-08002B2CF9AE}" pid="11" name="MSIP_Label_9fedad31-c0c2-44e8-b26c-75143ee7ed65_Tag">
    <vt:lpwstr>10, 3, 0, 1</vt:lpwstr>
  </property>
  <property fmtid="{D5CDD505-2E9C-101B-9397-08002B2CF9AE}" pid="12" name="Order">
    <vt:r8>85300</vt:r8>
  </property>
  <property fmtid="{D5CDD505-2E9C-101B-9397-08002B2CF9AE}" pid="13" name="ComplianceAssetId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</Properties>
</file>