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36.xml" ContentType="application/vnd.openxmlformats-officedocument.presentationml.slideLayout+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98" r:id="rId2"/>
    <p:sldMasterId id="2147484016" r:id="rId3"/>
  </p:sldMasterIdLst>
  <p:notesMasterIdLst>
    <p:notesMasterId r:id="rId18"/>
  </p:notesMasterIdLst>
  <p:sldIdLst>
    <p:sldId id="271" r:id="rId4"/>
    <p:sldId id="332" r:id="rId5"/>
    <p:sldId id="257" r:id="rId6"/>
    <p:sldId id="266" r:id="rId7"/>
    <p:sldId id="258" r:id="rId8"/>
    <p:sldId id="326" r:id="rId9"/>
    <p:sldId id="333" r:id="rId10"/>
    <p:sldId id="260" r:id="rId11"/>
    <p:sldId id="259" r:id="rId12"/>
    <p:sldId id="261" r:id="rId13"/>
    <p:sldId id="284" r:id="rId14"/>
    <p:sldId id="327" r:id="rId15"/>
    <p:sldId id="262" r:id="rId16"/>
    <p:sldId id="264" r:id="rId17"/>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518" y="60"/>
      </p:cViewPr>
      <p:guideLst>
        <p:guide orient="horz" pos="2160"/>
        <p:guide pos="2880"/>
      </p:guideLst>
    </p:cSldViewPr>
  </p:slideViewPr>
  <p:notesTextViewPr>
    <p:cViewPr>
      <p:scale>
        <a:sx n="1" d="1"/>
        <a:sy n="1" d="1"/>
      </p:scale>
      <p:origin x="0" y="0"/>
    </p:cViewPr>
  </p:notesTextViewPr>
  <p:sorterViewPr>
    <p:cViewPr>
      <p:scale>
        <a:sx n="100" d="100"/>
        <a:sy n="100" d="100"/>
      </p:scale>
      <p:origin x="0" y="-38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ustomXml" Target="../customXml/item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A152979-B0EA-424A-A8E9-A8CC8470105D}" type="datetimeFigureOut">
              <a:rPr lang="en-GB" smtClean="0"/>
              <a:t>20/11/2025</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A3663CF-D7C8-491E-84F8-7B43AE0F3012}" type="slidenum">
              <a:rPr lang="en-GB" smtClean="0"/>
              <a:t>‹#›</a:t>
            </a:fld>
            <a:endParaRPr lang="en-GB"/>
          </a:p>
        </p:txBody>
      </p:sp>
    </p:spTree>
    <p:extLst>
      <p:ext uri="{BB962C8B-B14F-4D97-AF65-F5344CB8AC3E}">
        <p14:creationId xmlns:p14="http://schemas.microsoft.com/office/powerpoint/2010/main" val="1491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943686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4237034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246381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EEB23C-CAB5-42F6-9983-9BF52A687AD0}"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60827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EEB23C-CAB5-42F6-9983-9BF52A687AD0}" type="datetimeFigureOut">
              <a:rPr lang="en-GB" smtClean="0"/>
              <a:t>20/11/2025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834016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220518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27240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564419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EEB23C-CAB5-42F6-9983-9BF52A687AD0}"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064441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EEB23C-CAB5-42F6-9983-9BF52A687AD0}"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4205766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658783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559618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936931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787533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200161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446876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329251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598309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352383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9194550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DABEE7-FD37-40A1-AFDF-67EC37268CD1}"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556209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DABEE7-FD37-40A1-AFDF-67EC37268CD1}" type="datetimeFigureOut">
              <a:rPr lang="en-GB" smtClean="0"/>
              <a:t>20/11/2025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65452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3433718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4175519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643470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DABEE7-FD37-40A1-AFDF-67EC37268CD1}"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1988388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DABEE7-FD37-40A1-AFDF-67EC37268CD1}"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5133345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1146542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41182523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9643771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6828544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003749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3041344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7847215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27638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B2431-06F7-53BB-C137-287E1B554F19}"/>
              </a:ext>
            </a:extLst>
          </p:cNvPr>
          <p:cNvSpPr>
            <a:spLocks noGrp="1"/>
          </p:cNvSpPr>
          <p:nvPr>
            <p:ph type="ctrTitle"/>
          </p:nvPr>
        </p:nvSpPr>
        <p:spPr>
          <a:xfrm>
            <a:off x="1143000" y="1122363"/>
            <a:ext cx="6858000" cy="2387600"/>
          </a:xfrm>
        </p:spPr>
        <p:txBody>
          <a:bodyPr anchor="b">
            <a:normAutofit/>
          </a:bodyPr>
          <a:lstStyle>
            <a:lvl1pPr algn="ctr">
              <a:defRPr sz="4050">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Subtitle 2">
            <a:extLst>
              <a:ext uri="{FF2B5EF4-FFF2-40B4-BE49-F238E27FC236}">
                <a16:creationId xmlns:a16="http://schemas.microsoft.com/office/drawing/2014/main" id="{B5237AB8-D7D7-CC57-E23A-EE135B50E77F}"/>
              </a:ext>
            </a:extLst>
          </p:cNvPr>
          <p:cNvSpPr>
            <a:spLocks noGrp="1"/>
          </p:cNvSpPr>
          <p:nvPr>
            <p:ph type="subTitle" idx="1"/>
          </p:nvPr>
        </p:nvSpPr>
        <p:spPr>
          <a:xfrm>
            <a:off x="1143000" y="3602038"/>
            <a:ext cx="6858000" cy="1655762"/>
          </a:xfrm>
        </p:spPr>
        <p:txBody>
          <a:bodyPr/>
          <a:lstStyle>
            <a:lvl1pPr marL="0" indent="0" algn="ctr">
              <a:buNone/>
              <a:defRPr sz="1800">
                <a:solidFill>
                  <a:srgbClr val="002060"/>
                </a:solidFill>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 Master subtitle style</a:t>
            </a:r>
          </a:p>
        </p:txBody>
      </p:sp>
      <p:sp>
        <p:nvSpPr>
          <p:cNvPr id="4" name="Date Placeholder 3">
            <a:extLst>
              <a:ext uri="{FF2B5EF4-FFF2-40B4-BE49-F238E27FC236}">
                <a16:creationId xmlns:a16="http://schemas.microsoft.com/office/drawing/2014/main" id="{068F3500-D3A3-3AED-EAD0-7F8C32E7C9D3}"/>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31D0BA14-C803-3AE6-1812-F657C0C72B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DCB0F5-E1B4-05FD-4240-3D7697A4B0D2}"/>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7" name="Content Placeholder 3">
            <a:extLst>
              <a:ext uri="{FF2B5EF4-FFF2-40B4-BE49-F238E27FC236}">
                <a16:creationId xmlns:a16="http://schemas.microsoft.com/office/drawing/2014/main" id="{84ADB175-7D78-CF92-50A3-43568C508D65}"/>
              </a:ext>
            </a:extLst>
          </p:cNvPr>
          <p:cNvPicPr>
            <a:picLocks noChangeAspect="1"/>
          </p:cNvPicPr>
          <p:nvPr userDrawn="1"/>
        </p:nvPicPr>
        <p:blipFill>
          <a:blip r:embed="rId2"/>
          <a:stretch>
            <a:fillRect/>
          </a:stretch>
        </p:blipFill>
        <p:spPr>
          <a:xfrm>
            <a:off x="-4884" y="-16281"/>
            <a:ext cx="9148884" cy="6874281"/>
          </a:xfrm>
          <a:prstGeom prst="rect">
            <a:avLst/>
          </a:prstGeom>
        </p:spPr>
      </p:pic>
      <p:pic>
        <p:nvPicPr>
          <p:cNvPr id="8" name="Picture 7">
            <a:extLst>
              <a:ext uri="{FF2B5EF4-FFF2-40B4-BE49-F238E27FC236}">
                <a16:creationId xmlns:a16="http://schemas.microsoft.com/office/drawing/2014/main" id="{94DED03A-D605-BF6B-2E4F-867EA5A68D22}"/>
              </a:ext>
            </a:extLst>
          </p:cNvPr>
          <p:cNvPicPr>
            <a:picLocks noChangeAspect="1"/>
          </p:cNvPicPr>
          <p:nvPr userDrawn="1"/>
        </p:nvPicPr>
        <p:blipFill>
          <a:blip r:embed="rId3"/>
          <a:stretch>
            <a:fillRect/>
          </a:stretch>
        </p:blipFill>
        <p:spPr>
          <a:xfrm>
            <a:off x="176980" y="3423557"/>
            <a:ext cx="1847237" cy="3301082"/>
          </a:xfrm>
          <a:prstGeom prst="rect">
            <a:avLst/>
          </a:prstGeom>
        </p:spPr>
      </p:pic>
    </p:spTree>
    <p:extLst>
      <p:ext uri="{BB962C8B-B14F-4D97-AF65-F5344CB8AC3E}">
        <p14:creationId xmlns:p14="http://schemas.microsoft.com/office/powerpoint/2010/main" val="16785280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00F29-95B1-AE15-5F5D-168B57210040}"/>
              </a:ext>
            </a:extLst>
          </p:cNvPr>
          <p:cNvSpPr>
            <a:spLocks noGrp="1"/>
          </p:cNvSpPr>
          <p:nvPr>
            <p:ph type="title"/>
          </p:nvPr>
        </p:nvSpPr>
        <p:spPr/>
        <p:txBody>
          <a:bodyPr/>
          <a:lstStyle>
            <a:lvl1pPr>
              <a:defRPr>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Content Placeholder 2">
            <a:extLst>
              <a:ext uri="{FF2B5EF4-FFF2-40B4-BE49-F238E27FC236}">
                <a16:creationId xmlns:a16="http://schemas.microsoft.com/office/drawing/2014/main" id="{D124BBF1-FF5F-569A-B683-2B16D4B8F524}"/>
              </a:ext>
            </a:extLst>
          </p:cNvPr>
          <p:cNvSpPr>
            <a:spLocks noGrp="1"/>
          </p:cNvSpPr>
          <p:nvPr>
            <p:ph idx="1"/>
          </p:nvPr>
        </p:nvSpPr>
        <p:spPr/>
        <p:txBody>
          <a:bodyPr>
            <a:normAutofit/>
          </a:bodyPr>
          <a:lstStyle>
            <a:lvl1pPr>
              <a:defRPr sz="2400">
                <a:solidFill>
                  <a:srgbClr val="002060"/>
                </a:solidFill>
                <a:latin typeface="Calibri" panose="020F0502020204030204" pitchFamily="34" charset="0"/>
                <a:cs typeface="Calibri" panose="020F0502020204030204" pitchFamily="34" charset="0"/>
              </a:defRPr>
            </a:lvl1pPr>
            <a:lvl2pPr>
              <a:defRPr sz="2400">
                <a:solidFill>
                  <a:srgbClr val="002060"/>
                </a:solidFill>
                <a:latin typeface="Calibri" panose="020F0502020204030204" pitchFamily="34" charset="0"/>
                <a:cs typeface="Calibri" panose="020F0502020204030204" pitchFamily="34" charset="0"/>
              </a:defRPr>
            </a:lvl2pPr>
            <a:lvl3pPr>
              <a:defRPr sz="2400">
                <a:solidFill>
                  <a:srgbClr val="002060"/>
                </a:solidFill>
                <a:latin typeface="Calibri" panose="020F0502020204030204" pitchFamily="34" charset="0"/>
                <a:cs typeface="Calibri" panose="020F0502020204030204" pitchFamily="34" charset="0"/>
              </a:defRPr>
            </a:lvl3pPr>
            <a:lvl4pPr>
              <a:defRPr sz="2400">
                <a:solidFill>
                  <a:srgbClr val="002060"/>
                </a:solidFill>
                <a:latin typeface="Calibri" panose="020F0502020204030204" pitchFamily="34" charset="0"/>
                <a:cs typeface="Calibri" panose="020F0502020204030204" pitchFamily="34" charset="0"/>
              </a:defRPr>
            </a:lvl4pPr>
            <a:lvl5pPr>
              <a:defRPr sz="24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D230B4E3-C26E-5C87-D5F5-31E565D18213}"/>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ABCAD7A7-BBA3-41B8-B7B6-B2E105D0A5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1A6E18-F10C-21BE-6627-52CE8087E762}"/>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9" name="Content Placeholder 3">
            <a:extLst>
              <a:ext uri="{FF2B5EF4-FFF2-40B4-BE49-F238E27FC236}">
                <a16:creationId xmlns:a16="http://schemas.microsoft.com/office/drawing/2014/main" id="{53D9056A-1183-379A-C5DC-8969EAD8F2E5}"/>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16671792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90B90-7D99-407B-16A6-57B21D59C086}"/>
              </a:ext>
            </a:extLst>
          </p:cNvPr>
          <p:cNvSpPr>
            <a:spLocks noGrp="1"/>
          </p:cNvSpPr>
          <p:nvPr>
            <p:ph type="title"/>
          </p:nvPr>
        </p:nvSpPr>
        <p:spPr>
          <a:xfrm>
            <a:off x="623888" y="1709739"/>
            <a:ext cx="7886700" cy="2852737"/>
          </a:xfrm>
        </p:spPr>
        <p:txBody>
          <a:bodyPr anchor="b">
            <a:normAutofit/>
          </a:bodyPr>
          <a:lstStyle>
            <a:lvl1pPr>
              <a:defRPr sz="4050">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Text Placeholder 2">
            <a:extLst>
              <a:ext uri="{FF2B5EF4-FFF2-40B4-BE49-F238E27FC236}">
                <a16:creationId xmlns:a16="http://schemas.microsoft.com/office/drawing/2014/main" id="{6FFF7FC9-CC85-3E48-7DB3-E7494E0E97D3}"/>
              </a:ext>
            </a:extLst>
          </p:cNvPr>
          <p:cNvSpPr>
            <a:spLocks noGrp="1"/>
          </p:cNvSpPr>
          <p:nvPr>
            <p:ph type="body" idx="1"/>
          </p:nvPr>
        </p:nvSpPr>
        <p:spPr>
          <a:xfrm>
            <a:off x="623888" y="4589464"/>
            <a:ext cx="7886700" cy="1500187"/>
          </a:xfrm>
        </p:spPr>
        <p:txBody>
          <a:bodyPr/>
          <a:lstStyle>
            <a:lvl1pPr marL="0" indent="0">
              <a:buNone/>
              <a:defRPr sz="1800">
                <a:solidFill>
                  <a:srgbClr val="002060"/>
                </a:solidFill>
                <a:latin typeface="Calibri" panose="020F0502020204030204" pitchFamily="34" charset="0"/>
                <a:cs typeface="Calibri" panose="020F0502020204030204" pitchFamily="34"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EF972067-41BC-1551-4987-E6697985BA41}"/>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8973193E-44E6-EE1C-E4E4-79A1BA6598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88D3D8-E8C1-D33D-5795-175310684BD7}"/>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7" name="Content Placeholder 3">
            <a:extLst>
              <a:ext uri="{FF2B5EF4-FFF2-40B4-BE49-F238E27FC236}">
                <a16:creationId xmlns:a16="http://schemas.microsoft.com/office/drawing/2014/main" id="{CAF2916A-8323-9363-E92C-2EC0D93F184C}"/>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13657013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2420-16AB-556E-BE9B-E0411D5959D7}"/>
              </a:ext>
            </a:extLst>
          </p:cNvPr>
          <p:cNvSpPr>
            <a:spLocks noGrp="1"/>
          </p:cNvSpPr>
          <p:nvPr>
            <p:ph type="title"/>
          </p:nvPr>
        </p:nvSpPr>
        <p:spPr/>
        <p:txBody>
          <a:bodyPr>
            <a:normAutofit/>
          </a:bodyPr>
          <a:lstStyle>
            <a:lvl1pPr>
              <a:defRPr sz="3300">
                <a:solidFill>
                  <a:srgbClr val="002060"/>
                </a:solidFill>
              </a:defRPr>
            </a:lvl1pPr>
          </a:lstStyle>
          <a:p>
            <a:r>
              <a:rPr lang="en-GB" dirty="0"/>
              <a:t>Click to edit Master title style</a:t>
            </a:r>
          </a:p>
        </p:txBody>
      </p:sp>
      <p:sp>
        <p:nvSpPr>
          <p:cNvPr id="3" name="Content Placeholder 2">
            <a:extLst>
              <a:ext uri="{FF2B5EF4-FFF2-40B4-BE49-F238E27FC236}">
                <a16:creationId xmlns:a16="http://schemas.microsoft.com/office/drawing/2014/main" id="{AEB80CF1-2B32-AD26-BB1D-35FD23854BA3}"/>
              </a:ext>
            </a:extLst>
          </p:cNvPr>
          <p:cNvSpPr>
            <a:spLocks noGrp="1"/>
          </p:cNvSpPr>
          <p:nvPr>
            <p:ph sz="half" idx="1"/>
          </p:nvPr>
        </p:nvSpPr>
        <p:spPr>
          <a:xfrm>
            <a:off x="628650" y="1825625"/>
            <a:ext cx="3886200" cy="4351338"/>
          </a:xfrm>
        </p:spPr>
        <p:txBody>
          <a:bodyPr>
            <a:normAutofit/>
          </a:bodyPr>
          <a:lstStyle>
            <a:lvl1pPr>
              <a:defRPr sz="2100">
                <a:solidFill>
                  <a:srgbClr val="002060"/>
                </a:solidFill>
                <a:latin typeface="Calibri" panose="020F0502020204030204" pitchFamily="34" charset="0"/>
                <a:cs typeface="Calibri" panose="020F0502020204030204" pitchFamily="34" charset="0"/>
              </a:defRPr>
            </a:lvl1pPr>
            <a:lvl2pPr>
              <a:defRPr sz="2100">
                <a:solidFill>
                  <a:srgbClr val="002060"/>
                </a:solidFill>
                <a:latin typeface="Calibri" panose="020F0502020204030204" pitchFamily="34" charset="0"/>
                <a:cs typeface="Calibri" panose="020F0502020204030204" pitchFamily="34" charset="0"/>
              </a:defRPr>
            </a:lvl2pPr>
            <a:lvl3pPr>
              <a:defRPr sz="2100">
                <a:solidFill>
                  <a:srgbClr val="002060"/>
                </a:solidFill>
                <a:latin typeface="Calibri" panose="020F0502020204030204" pitchFamily="34" charset="0"/>
                <a:cs typeface="Calibri" panose="020F0502020204030204" pitchFamily="34" charset="0"/>
              </a:defRPr>
            </a:lvl3pPr>
            <a:lvl4pPr>
              <a:defRPr sz="2100">
                <a:solidFill>
                  <a:srgbClr val="002060"/>
                </a:solidFill>
                <a:latin typeface="Calibri" panose="020F0502020204030204" pitchFamily="34" charset="0"/>
                <a:cs typeface="Calibri" panose="020F0502020204030204" pitchFamily="34" charset="0"/>
              </a:defRPr>
            </a:lvl4pPr>
            <a:lvl5pPr>
              <a:defRPr sz="21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a:extLst>
              <a:ext uri="{FF2B5EF4-FFF2-40B4-BE49-F238E27FC236}">
                <a16:creationId xmlns:a16="http://schemas.microsoft.com/office/drawing/2014/main" id="{CD66C62A-F3A3-0727-626B-2CD8E08D28BB}"/>
              </a:ext>
            </a:extLst>
          </p:cNvPr>
          <p:cNvSpPr>
            <a:spLocks noGrp="1"/>
          </p:cNvSpPr>
          <p:nvPr>
            <p:ph sz="half" idx="2"/>
          </p:nvPr>
        </p:nvSpPr>
        <p:spPr>
          <a:xfrm>
            <a:off x="4629150" y="1825625"/>
            <a:ext cx="3886200" cy="4351338"/>
          </a:xfrm>
        </p:spPr>
        <p:txBody>
          <a:bodyPr>
            <a:normAutofit/>
          </a:bodyPr>
          <a:lstStyle>
            <a:lvl1pPr>
              <a:defRPr sz="2100">
                <a:solidFill>
                  <a:srgbClr val="002060"/>
                </a:solidFill>
                <a:latin typeface="Calibri" panose="020F0502020204030204" pitchFamily="34" charset="0"/>
                <a:cs typeface="Calibri" panose="020F0502020204030204" pitchFamily="34" charset="0"/>
              </a:defRPr>
            </a:lvl1pPr>
            <a:lvl2pPr>
              <a:defRPr sz="2100">
                <a:solidFill>
                  <a:srgbClr val="002060"/>
                </a:solidFill>
                <a:latin typeface="Calibri" panose="020F0502020204030204" pitchFamily="34" charset="0"/>
                <a:cs typeface="Calibri" panose="020F0502020204030204" pitchFamily="34" charset="0"/>
              </a:defRPr>
            </a:lvl2pPr>
            <a:lvl3pPr>
              <a:defRPr sz="2100">
                <a:solidFill>
                  <a:srgbClr val="002060"/>
                </a:solidFill>
                <a:latin typeface="Calibri" panose="020F0502020204030204" pitchFamily="34" charset="0"/>
                <a:cs typeface="Calibri" panose="020F0502020204030204" pitchFamily="34" charset="0"/>
              </a:defRPr>
            </a:lvl3pPr>
            <a:lvl4pPr>
              <a:defRPr sz="2100">
                <a:solidFill>
                  <a:srgbClr val="002060"/>
                </a:solidFill>
                <a:latin typeface="Calibri" panose="020F0502020204030204" pitchFamily="34" charset="0"/>
                <a:cs typeface="Calibri" panose="020F0502020204030204" pitchFamily="34" charset="0"/>
              </a:defRPr>
            </a:lvl4pPr>
            <a:lvl5pPr>
              <a:defRPr sz="21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Date Placeholder 4">
            <a:extLst>
              <a:ext uri="{FF2B5EF4-FFF2-40B4-BE49-F238E27FC236}">
                <a16:creationId xmlns:a16="http://schemas.microsoft.com/office/drawing/2014/main" id="{69D00456-C549-9E85-27A2-33899D3D99E1}"/>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6" name="Footer Placeholder 5">
            <a:extLst>
              <a:ext uri="{FF2B5EF4-FFF2-40B4-BE49-F238E27FC236}">
                <a16:creationId xmlns:a16="http://schemas.microsoft.com/office/drawing/2014/main" id="{DF45A197-018C-2C95-F6AC-F37ED02293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53A98D-8463-F3BE-0A27-F0F4494C797D}"/>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8" name="Content Placeholder 3">
            <a:extLst>
              <a:ext uri="{FF2B5EF4-FFF2-40B4-BE49-F238E27FC236}">
                <a16:creationId xmlns:a16="http://schemas.microsoft.com/office/drawing/2014/main" id="{77243179-0FAA-FA65-E455-696143C85C69}"/>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3296832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BC39-FF6D-4D71-9784-132E1F3DD8E0}"/>
              </a:ext>
            </a:extLst>
          </p:cNvPr>
          <p:cNvSpPr>
            <a:spLocks noGrp="1"/>
          </p:cNvSpPr>
          <p:nvPr>
            <p:ph type="title"/>
          </p:nvPr>
        </p:nvSpPr>
        <p:spPr>
          <a:xfrm>
            <a:off x="629841" y="365126"/>
            <a:ext cx="7886700" cy="1325563"/>
          </a:xfrm>
        </p:spPr>
        <p:txBody>
          <a:bodyPr/>
          <a:lstStyle>
            <a:lvl1pPr>
              <a:defRPr>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Text Placeholder 2">
            <a:extLst>
              <a:ext uri="{FF2B5EF4-FFF2-40B4-BE49-F238E27FC236}">
                <a16:creationId xmlns:a16="http://schemas.microsoft.com/office/drawing/2014/main" id="{476DB3F9-2914-BE90-D9E8-A3A5A1DDB23B}"/>
              </a:ext>
            </a:extLst>
          </p:cNvPr>
          <p:cNvSpPr>
            <a:spLocks noGrp="1"/>
          </p:cNvSpPr>
          <p:nvPr>
            <p:ph type="body" idx="1"/>
          </p:nvPr>
        </p:nvSpPr>
        <p:spPr>
          <a:xfrm>
            <a:off x="629842" y="1681163"/>
            <a:ext cx="3868340" cy="823912"/>
          </a:xfrm>
        </p:spPr>
        <p:txBody>
          <a:bodyPr anchor="b"/>
          <a:lstStyle>
            <a:lvl1pPr marL="0" indent="0">
              <a:buNone/>
              <a:defRPr sz="1800" b="1">
                <a:solidFill>
                  <a:srgbClr val="002060"/>
                </a:solidFill>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030555E7-4CC6-CC0E-F655-A85EBB2D5494}"/>
              </a:ext>
            </a:extLst>
          </p:cNvPr>
          <p:cNvSpPr>
            <a:spLocks noGrp="1"/>
          </p:cNvSpPr>
          <p:nvPr>
            <p:ph sz="half" idx="2"/>
          </p:nvPr>
        </p:nvSpPr>
        <p:spPr>
          <a:xfrm>
            <a:off x="629842" y="2505075"/>
            <a:ext cx="3868340" cy="3684588"/>
          </a:xfrm>
        </p:spPr>
        <p:txBody>
          <a:bodyPr>
            <a:normAutofit/>
          </a:bodyPr>
          <a:lstStyle>
            <a:lvl1pPr>
              <a:defRPr sz="1800">
                <a:solidFill>
                  <a:srgbClr val="002060"/>
                </a:solidFill>
                <a:latin typeface="Calibri" panose="020F0502020204030204" pitchFamily="34" charset="0"/>
                <a:cs typeface="Calibri" panose="020F0502020204030204" pitchFamily="34" charset="0"/>
              </a:defRPr>
            </a:lvl1pPr>
            <a:lvl2pPr>
              <a:defRPr sz="1800">
                <a:solidFill>
                  <a:srgbClr val="002060"/>
                </a:solidFill>
                <a:latin typeface="Calibri" panose="020F0502020204030204" pitchFamily="34" charset="0"/>
                <a:cs typeface="Calibri" panose="020F0502020204030204" pitchFamily="34" charset="0"/>
              </a:defRPr>
            </a:lvl2pPr>
            <a:lvl3pPr>
              <a:defRPr sz="1800">
                <a:solidFill>
                  <a:srgbClr val="002060"/>
                </a:solidFill>
                <a:latin typeface="Calibri" panose="020F0502020204030204" pitchFamily="34" charset="0"/>
                <a:cs typeface="Calibri" panose="020F0502020204030204" pitchFamily="34" charset="0"/>
              </a:defRPr>
            </a:lvl3pPr>
            <a:lvl4pPr>
              <a:defRPr sz="1800">
                <a:solidFill>
                  <a:srgbClr val="002060"/>
                </a:solidFill>
                <a:latin typeface="Calibri" panose="020F0502020204030204" pitchFamily="34" charset="0"/>
                <a:cs typeface="Calibri" panose="020F0502020204030204" pitchFamily="34" charset="0"/>
              </a:defRPr>
            </a:lvl4pPr>
            <a:lvl5pPr>
              <a:defRPr sz="18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4">
            <a:extLst>
              <a:ext uri="{FF2B5EF4-FFF2-40B4-BE49-F238E27FC236}">
                <a16:creationId xmlns:a16="http://schemas.microsoft.com/office/drawing/2014/main" id="{FA50F5D3-205E-138B-5B98-B75959E51A3A}"/>
              </a:ext>
            </a:extLst>
          </p:cNvPr>
          <p:cNvSpPr>
            <a:spLocks noGrp="1"/>
          </p:cNvSpPr>
          <p:nvPr>
            <p:ph type="body" sz="quarter" idx="3"/>
          </p:nvPr>
        </p:nvSpPr>
        <p:spPr>
          <a:xfrm>
            <a:off x="4629150" y="1681163"/>
            <a:ext cx="3887391" cy="823912"/>
          </a:xfrm>
        </p:spPr>
        <p:txBody>
          <a:bodyPr anchor="b"/>
          <a:lstStyle>
            <a:lvl1pPr marL="0" indent="0">
              <a:buNone/>
              <a:defRPr sz="1800" b="1">
                <a:solidFill>
                  <a:srgbClr val="002060"/>
                </a:solidFill>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E31C3166-75A0-E77A-1A20-FCF6A14C5596}"/>
              </a:ext>
            </a:extLst>
          </p:cNvPr>
          <p:cNvSpPr>
            <a:spLocks noGrp="1"/>
          </p:cNvSpPr>
          <p:nvPr>
            <p:ph sz="quarter" idx="4"/>
          </p:nvPr>
        </p:nvSpPr>
        <p:spPr>
          <a:xfrm>
            <a:off x="4629150" y="2505075"/>
            <a:ext cx="3887391" cy="3684588"/>
          </a:xfrm>
        </p:spPr>
        <p:txBody>
          <a:bodyPr>
            <a:normAutofit/>
          </a:bodyPr>
          <a:lstStyle>
            <a:lvl1pPr>
              <a:defRPr sz="1800">
                <a:solidFill>
                  <a:srgbClr val="002060"/>
                </a:solidFill>
                <a:latin typeface="Calibri" panose="020F0502020204030204" pitchFamily="34" charset="0"/>
                <a:cs typeface="Calibri" panose="020F0502020204030204" pitchFamily="34" charset="0"/>
              </a:defRPr>
            </a:lvl1pPr>
            <a:lvl2pPr>
              <a:defRPr sz="1800">
                <a:solidFill>
                  <a:srgbClr val="002060"/>
                </a:solidFill>
                <a:latin typeface="Calibri" panose="020F0502020204030204" pitchFamily="34" charset="0"/>
                <a:cs typeface="Calibri" panose="020F0502020204030204" pitchFamily="34" charset="0"/>
              </a:defRPr>
            </a:lvl2pPr>
            <a:lvl3pPr>
              <a:defRPr sz="1800">
                <a:solidFill>
                  <a:srgbClr val="002060"/>
                </a:solidFill>
                <a:latin typeface="Calibri" panose="020F0502020204030204" pitchFamily="34" charset="0"/>
                <a:cs typeface="Calibri" panose="020F0502020204030204" pitchFamily="34" charset="0"/>
              </a:defRPr>
            </a:lvl3pPr>
            <a:lvl4pPr>
              <a:defRPr sz="1800">
                <a:solidFill>
                  <a:srgbClr val="002060"/>
                </a:solidFill>
                <a:latin typeface="Calibri" panose="020F0502020204030204" pitchFamily="34" charset="0"/>
                <a:cs typeface="Calibri" panose="020F0502020204030204" pitchFamily="34" charset="0"/>
              </a:defRPr>
            </a:lvl4pPr>
            <a:lvl5pPr>
              <a:defRPr sz="18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F416A4A0-47B1-4E9E-21F2-0AB864B3B802}"/>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8" name="Footer Placeholder 7">
            <a:extLst>
              <a:ext uri="{FF2B5EF4-FFF2-40B4-BE49-F238E27FC236}">
                <a16:creationId xmlns:a16="http://schemas.microsoft.com/office/drawing/2014/main" id="{1AA3E50C-2B7A-853D-B1E4-4BB0DA73A1D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43D2995-418F-A866-A397-CD5EF49D4AA7}"/>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10" name="Content Placeholder 3">
            <a:extLst>
              <a:ext uri="{FF2B5EF4-FFF2-40B4-BE49-F238E27FC236}">
                <a16:creationId xmlns:a16="http://schemas.microsoft.com/office/drawing/2014/main" id="{0EC5FD37-A5B3-97D9-45AF-7ADBDCB8D66F}"/>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28655735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B2A64-B09B-5851-465F-1DFCD55F2F20}"/>
              </a:ext>
            </a:extLst>
          </p:cNvPr>
          <p:cNvSpPr>
            <a:spLocks noGrp="1"/>
          </p:cNvSpPr>
          <p:nvPr>
            <p:ph type="title"/>
          </p:nvPr>
        </p:nvSpPr>
        <p:spPr/>
        <p:txBody>
          <a:bodyPr/>
          <a:lstStyle>
            <a:lvl1pPr>
              <a:defRPr>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Date Placeholder 2">
            <a:extLst>
              <a:ext uri="{FF2B5EF4-FFF2-40B4-BE49-F238E27FC236}">
                <a16:creationId xmlns:a16="http://schemas.microsoft.com/office/drawing/2014/main" id="{00467224-F88A-0F0B-B933-18862544F12A}"/>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4" name="Footer Placeholder 3">
            <a:extLst>
              <a:ext uri="{FF2B5EF4-FFF2-40B4-BE49-F238E27FC236}">
                <a16:creationId xmlns:a16="http://schemas.microsoft.com/office/drawing/2014/main" id="{09E5C3B6-41EE-0706-63C0-19C93AD483E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CC2D27C-7AE6-BC1A-F5DD-003EBEA61E70}"/>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6" name="Content Placeholder 3">
            <a:extLst>
              <a:ext uri="{FF2B5EF4-FFF2-40B4-BE49-F238E27FC236}">
                <a16:creationId xmlns:a16="http://schemas.microsoft.com/office/drawing/2014/main" id="{54C29F2C-9127-CD68-105E-240CAA60810F}"/>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30189970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65AF0C-93E8-CEFA-96C4-017680166EA4}"/>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3" name="Footer Placeholder 2">
            <a:extLst>
              <a:ext uri="{FF2B5EF4-FFF2-40B4-BE49-F238E27FC236}">
                <a16:creationId xmlns:a16="http://schemas.microsoft.com/office/drawing/2014/main" id="{D27574F3-E844-DB17-2AC8-B5AD860E49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3B31C24-0BCD-BC8D-8363-67C7521E2A0B}"/>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35352682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AF8B-8547-12C7-378B-76488E30742E}"/>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4D73C290-5415-ACD6-D9AC-944B8D2D54C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06126BE-8152-0120-2FC1-4021A981166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0DA4541C-8AAD-BED1-EBE1-FD507BC3CE5C}"/>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6" name="Footer Placeholder 5">
            <a:extLst>
              <a:ext uri="{FF2B5EF4-FFF2-40B4-BE49-F238E27FC236}">
                <a16:creationId xmlns:a16="http://schemas.microsoft.com/office/drawing/2014/main" id="{CF714434-B051-5BB7-929B-09B1A871F3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68AEE0-3819-555F-DC32-19CA06C29056}"/>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17903423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DA1DD-FE4D-A665-1AEC-275832EEB4C2}"/>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F77CBEBC-E210-5722-C262-BD27B04A94D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4D3E0CBA-D469-094B-E3F5-9E04D00ECB3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A7B1563-5726-CE1F-F3D3-0F2CBF79AA4B}"/>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6" name="Footer Placeholder 5">
            <a:extLst>
              <a:ext uri="{FF2B5EF4-FFF2-40B4-BE49-F238E27FC236}">
                <a16:creationId xmlns:a16="http://schemas.microsoft.com/office/drawing/2014/main" id="{D900A4EC-F557-378D-5013-93005B3CD8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F68678-AA35-E6A0-0CA7-EC2AFA801922}"/>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40737040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EA72D-09FE-0B6B-004B-8BCE616B077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51919B0-E8D3-1D3A-DE96-A9CF29B2ACD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0F0202E-CDAA-2559-47B8-98829B2C1CB8}"/>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8EAAF252-E3D0-C9EF-30C8-26303EEB4E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4F8CFF-E965-C0C3-ECC8-9F03EB2CAD8B}"/>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24319624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2D2AA4-E7C0-8F39-690C-4B84F62D6ADC}"/>
              </a:ext>
            </a:extLst>
          </p:cNvPr>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2A60FB3-5DA8-A068-2C4F-3BF1BCE43A36}"/>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3D884C-3028-D14A-D52E-12E57F1B1B15}"/>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49E0B1E6-9EB5-8ECC-A3F8-3DC233D96E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59B552-A54D-E813-9A2E-7E3C2130D68F}"/>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42055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FEEB23C-CAB5-42F6-9983-9BF52A687AD0}" type="datetimeFigureOut">
              <a:rPr lang="en-GB" smtClean="0"/>
              <a:t>20/11/2025</a:t>
            </a:fld>
            <a:endParaRPr lang="en-GB"/>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B2A8C7A-8CA4-4A02-8F6E-E8621A2D0EA9}" type="slidenum">
              <a:rPr lang="en-GB" smtClean="0"/>
              <a:t>‹#›</a:t>
            </a:fld>
            <a:endParaRPr lang="en-GB"/>
          </a:p>
        </p:txBody>
      </p:sp>
    </p:spTree>
    <p:extLst>
      <p:ext uri="{BB962C8B-B14F-4D97-AF65-F5344CB8AC3E}">
        <p14:creationId xmlns:p14="http://schemas.microsoft.com/office/powerpoint/2010/main" val="3252072155"/>
      </p:ext>
    </p:extLst>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FEEB23C-CAB5-42F6-9983-9BF52A687AD0}" type="datetimeFigureOut">
              <a:rPr lang="en-GB" smtClean="0"/>
              <a:t>20/11/2025</a:t>
            </a:fld>
            <a:endParaRPr lang="en-GB"/>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B2A8C7A-8CA4-4A02-8F6E-E8621A2D0EA9}" type="slidenum">
              <a:rPr lang="en-GB" smtClean="0"/>
              <a:t>‹#›</a:t>
            </a:fld>
            <a:endParaRPr lang="en-GB"/>
          </a:p>
        </p:txBody>
      </p:sp>
    </p:spTree>
    <p:extLst>
      <p:ext uri="{BB962C8B-B14F-4D97-AF65-F5344CB8AC3E}">
        <p14:creationId xmlns:p14="http://schemas.microsoft.com/office/powerpoint/2010/main" val="2624483344"/>
      </p:ext>
    </p:extLst>
  </p:cSld>
  <p:clrMap bg1="dk1" tx1="lt1" bg2="dk2" tx2="lt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 id="2147484012" r:id="rId14"/>
    <p:sldLayoutId id="2147484013" r:id="rId15"/>
    <p:sldLayoutId id="2147484014" r:id="rId16"/>
    <p:sldLayoutId id="2147484015" r:id="rId17"/>
    <p:sldLayoutId id="2147483996" r:id="rId18"/>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B76777-E2F0-D157-6D5A-E0DD725FD92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40E48FF0-4BB1-40AA-B777-E4AC6D88D92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174B3157-8560-4844-10F0-56F6231092B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99499AF4-7187-C873-44A1-B8D4FE7969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9D1D33B-40F3-70A2-6195-1A023A334BE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CA9C60E9-D43A-4B38-AC12-7E5A587F2D36}" type="slidenum">
              <a:rPr lang="en-GB" smtClean="0"/>
              <a:t>‹#›</a:t>
            </a:fld>
            <a:endParaRPr lang="en-GB"/>
          </a:p>
        </p:txBody>
      </p:sp>
      <p:pic>
        <p:nvPicPr>
          <p:cNvPr id="7" name="Content Placeholder 3">
            <a:extLst>
              <a:ext uri="{FF2B5EF4-FFF2-40B4-BE49-F238E27FC236}">
                <a16:creationId xmlns:a16="http://schemas.microsoft.com/office/drawing/2014/main" id="{9A9E710B-6DD0-CACF-A745-D337A69CF5D6}"/>
              </a:ext>
            </a:extLst>
          </p:cNvPr>
          <p:cNvPicPr>
            <a:picLocks noChangeAspect="1"/>
          </p:cNvPicPr>
          <p:nvPr userDrawn="1"/>
        </p:nvPicPr>
        <p:blipFill>
          <a:blip r:embed="rId13"/>
          <a:stretch>
            <a:fillRect/>
          </a:stretch>
        </p:blipFill>
        <p:spPr>
          <a:xfrm>
            <a:off x="1299" y="0"/>
            <a:ext cx="9148884" cy="6874281"/>
          </a:xfrm>
          <a:prstGeom prst="rect">
            <a:avLst/>
          </a:prstGeom>
        </p:spPr>
      </p:pic>
    </p:spTree>
    <p:extLst>
      <p:ext uri="{BB962C8B-B14F-4D97-AF65-F5344CB8AC3E}">
        <p14:creationId xmlns:p14="http://schemas.microsoft.com/office/powerpoint/2010/main" val="562193555"/>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Lst>
  <p:txStyles>
    <p:titleStyle>
      <a:lvl1pPr algn="l" defTabSz="685800" rtl="0" eaLnBrk="1" latinLnBrk="0" hangingPunct="1">
        <a:lnSpc>
          <a:spcPct val="90000"/>
        </a:lnSpc>
        <a:spcBef>
          <a:spcPct val="0"/>
        </a:spcBef>
        <a:buNone/>
        <a:defRPr sz="3300" b="1" kern="1200">
          <a:solidFill>
            <a:srgbClr val="002060"/>
          </a:solidFill>
          <a:latin typeface="Calibri" panose="020F0502020204030204" pitchFamily="34" charset="0"/>
          <a:ea typeface="+mj-ea"/>
          <a:cs typeface="Calibri" panose="020F050202020403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D2906C-1DA9-C66D-34F8-7CCCA58CC1B1}"/>
              </a:ext>
            </a:extLst>
          </p:cNvPr>
          <p:cNvSpPr>
            <a:spLocks noGrp="1"/>
          </p:cNvSpPr>
          <p:nvPr>
            <p:ph idx="1"/>
          </p:nvPr>
        </p:nvSpPr>
        <p:spPr>
          <a:xfrm>
            <a:off x="332021" y="1484784"/>
            <a:ext cx="7886700" cy="2509223"/>
          </a:xfrm>
        </p:spPr>
        <p:txBody>
          <a:bodyPr>
            <a:noAutofit/>
          </a:bodyPr>
          <a:lstStyle/>
          <a:p>
            <a:r>
              <a:rPr lang="en-GB" b="1" dirty="0">
                <a:solidFill>
                  <a:srgbClr val="0070C0"/>
                </a:solidFill>
                <a:latin typeface="Aptos" panose="020B0004020202020204" pitchFamily="34" charset="0"/>
                <a:ea typeface="Aptos" panose="020B0004020202020204" pitchFamily="34" charset="0"/>
                <a:cs typeface="Times New Roman" panose="02020603050405020304" pitchFamily="18" charset="0"/>
              </a:rPr>
              <a:t>Study leave  </a:t>
            </a:r>
          </a:p>
          <a:p>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Exam timings</a:t>
            </a:r>
          </a:p>
          <a:p>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Exam locations</a:t>
            </a:r>
          </a:p>
          <a:p>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Coming into school to study</a:t>
            </a:r>
          </a:p>
          <a:p>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Be Prepared - 	What must I bring in?</a:t>
            </a:r>
          </a:p>
          <a:p>
            <a:pPr marL="0" indent="0">
              <a:buNone/>
            </a:pPr>
            <a:r>
              <a:rPr lang="en-GB" b="1" dirty="0">
                <a:solidFill>
                  <a:srgbClr val="0070C0"/>
                </a:solidFill>
                <a:latin typeface="Aptos" panose="020B0004020202020204" pitchFamily="34" charset="0"/>
                <a:cs typeface="Times New Roman" panose="02020603050405020304" pitchFamily="18" charset="0"/>
              </a:rPr>
              <a:t>				What can't you bring in?</a:t>
            </a:r>
          </a:p>
          <a:p>
            <a:pPr marL="0" indent="0">
              <a:buNone/>
            </a:pPr>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What if something goes wrong?</a:t>
            </a:r>
            <a:endParaRPr lang="en-GB" b="1" dirty="0">
              <a:solidFill>
                <a:srgbClr val="0070C0"/>
              </a:solidFill>
            </a:endParaRPr>
          </a:p>
        </p:txBody>
      </p:sp>
      <p:sp>
        <p:nvSpPr>
          <p:cNvPr id="4" name="TextBox 3">
            <a:extLst>
              <a:ext uri="{FF2B5EF4-FFF2-40B4-BE49-F238E27FC236}">
                <a16:creationId xmlns:a16="http://schemas.microsoft.com/office/drawing/2014/main" id="{145614E1-24DB-1BFA-7D8D-FA3ADF9DC639}"/>
              </a:ext>
            </a:extLst>
          </p:cNvPr>
          <p:cNvSpPr txBox="1"/>
          <p:nvPr/>
        </p:nvSpPr>
        <p:spPr>
          <a:xfrm>
            <a:off x="332022" y="332656"/>
            <a:ext cx="7886699" cy="669414"/>
          </a:xfrm>
          <a:prstGeom prst="rect">
            <a:avLst/>
          </a:prstGeom>
          <a:noFill/>
        </p:spPr>
        <p:txBody>
          <a:bodyPr wrap="square" rtlCol="0">
            <a:spAutoFit/>
          </a:bodyPr>
          <a:lstStyle/>
          <a:p>
            <a:pPr defTabSz="685800"/>
            <a:r>
              <a:rPr lang="en-GB" sz="3750" dirty="0">
                <a:solidFill>
                  <a:srgbClr val="0070C0"/>
                </a:solidFill>
                <a:latin typeface="Aptos" panose="02110004020202020204"/>
              </a:rPr>
              <a:t>PHS 2026 Prelim Exams</a:t>
            </a:r>
          </a:p>
        </p:txBody>
      </p:sp>
    </p:spTree>
    <p:extLst>
      <p:ext uri="{BB962C8B-B14F-4D97-AF65-F5344CB8AC3E}">
        <p14:creationId xmlns:p14="http://schemas.microsoft.com/office/powerpoint/2010/main" val="2064624937"/>
      </p:ext>
    </p:extLst>
  </p:cSld>
  <p:clrMapOvr>
    <a:masterClrMapping/>
  </p:clrMapOvr>
  <mc:AlternateContent xmlns:mc="http://schemas.openxmlformats.org/markup-compatibility/2006" xmlns:p14="http://schemas.microsoft.com/office/powerpoint/2010/main">
    <mc:Choice Requires="p14">
      <p:transition spd="slow" p14:dur="2000" advTm="530698"/>
    </mc:Choice>
    <mc:Fallback xmlns="">
      <p:transition spd="slow" advTm="53069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4DCDE1-1C49-400C-5A2E-1710F68315CE}"/>
              </a:ext>
            </a:extLst>
          </p:cNvPr>
          <p:cNvSpPr txBox="1"/>
          <p:nvPr/>
        </p:nvSpPr>
        <p:spPr>
          <a:xfrm>
            <a:off x="683568" y="692696"/>
            <a:ext cx="6984776" cy="5170646"/>
          </a:xfrm>
          <a:prstGeom prst="rect">
            <a:avLst/>
          </a:prstGeom>
          <a:noFill/>
        </p:spPr>
        <p:txBody>
          <a:bodyPr wrap="square" rtlCol="0">
            <a:spAutoFit/>
          </a:bodyPr>
          <a:lstStyle/>
          <a:p>
            <a:r>
              <a:rPr lang="en-GB" sz="3000" dirty="0">
                <a:solidFill>
                  <a:srgbClr val="0070C0"/>
                </a:solidFill>
              </a:rPr>
              <a:t>It is difficult and tough to be organised and prepared and find time/focus to study.</a:t>
            </a:r>
          </a:p>
          <a:p>
            <a:endParaRPr lang="en-GB" sz="3000" dirty="0">
              <a:solidFill>
                <a:srgbClr val="0070C0"/>
              </a:solidFill>
            </a:endParaRPr>
          </a:p>
          <a:p>
            <a:endParaRPr lang="en-GB" sz="3000" dirty="0">
              <a:solidFill>
                <a:srgbClr val="0070C0"/>
              </a:solidFill>
            </a:endParaRPr>
          </a:p>
          <a:p>
            <a:r>
              <a:rPr lang="en-GB" sz="3000" dirty="0">
                <a:solidFill>
                  <a:srgbClr val="0070C0"/>
                </a:solidFill>
              </a:rPr>
              <a:t>It is difficult and tough to be unprepared and anxious, worried and stressed.</a:t>
            </a:r>
          </a:p>
          <a:p>
            <a:endParaRPr lang="en-GB" sz="3000" dirty="0">
              <a:solidFill>
                <a:srgbClr val="0070C0"/>
              </a:solidFill>
            </a:endParaRPr>
          </a:p>
          <a:p>
            <a:endParaRPr lang="en-GB" sz="3000" dirty="0">
              <a:solidFill>
                <a:srgbClr val="0070C0"/>
              </a:solidFill>
            </a:endParaRPr>
          </a:p>
          <a:p>
            <a:r>
              <a:rPr lang="en-GB" sz="3000" dirty="0">
                <a:solidFill>
                  <a:srgbClr val="0070C0"/>
                </a:solidFill>
              </a:rPr>
              <a:t>Choose your difficult / tough.</a:t>
            </a:r>
          </a:p>
        </p:txBody>
      </p:sp>
    </p:spTree>
    <p:extLst>
      <p:ext uri="{BB962C8B-B14F-4D97-AF65-F5344CB8AC3E}">
        <p14:creationId xmlns:p14="http://schemas.microsoft.com/office/powerpoint/2010/main" val="55537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6246" y="1638487"/>
            <a:ext cx="3988208"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STUDY LEAVE</a:t>
            </a:r>
          </a:p>
        </p:txBody>
      </p:sp>
      <p:sp>
        <p:nvSpPr>
          <p:cNvPr id="3" name="TextBox 2"/>
          <p:cNvSpPr txBox="1"/>
          <p:nvPr/>
        </p:nvSpPr>
        <p:spPr>
          <a:xfrm>
            <a:off x="799930" y="2708920"/>
            <a:ext cx="7560840" cy="2246769"/>
          </a:xfrm>
          <a:prstGeom prst="rect">
            <a:avLst/>
          </a:prstGeom>
          <a:noFill/>
        </p:spPr>
        <p:txBody>
          <a:bodyPr wrap="square" rtlCol="0">
            <a:spAutoFit/>
          </a:bodyPr>
          <a:lstStyle/>
          <a:p>
            <a:endParaRPr lang="en-GB" sz="2000" dirty="0"/>
          </a:p>
          <a:p>
            <a:r>
              <a:rPr lang="en-GB" sz="2000" dirty="0">
                <a:solidFill>
                  <a:srgbClr val="0070C0"/>
                </a:solidFill>
              </a:rPr>
              <a:t>The Exam diet and study leave will run from </a:t>
            </a:r>
          </a:p>
          <a:p>
            <a:pPr marL="285750" indent="-285750">
              <a:buFont typeface="Arial" panose="020B0604020202020204" pitchFamily="34" charset="0"/>
              <a:buChar char="•"/>
            </a:pPr>
            <a:endParaRPr lang="en-GB" sz="2000" dirty="0">
              <a:solidFill>
                <a:srgbClr val="0070C0"/>
              </a:solidFill>
            </a:endParaRPr>
          </a:p>
          <a:p>
            <a:pPr marL="285750" indent="-285750">
              <a:buFont typeface="Arial" panose="020B0604020202020204" pitchFamily="34" charset="0"/>
              <a:buChar char="•"/>
            </a:pPr>
            <a:r>
              <a:rPr lang="en-GB" sz="2000" b="1" dirty="0">
                <a:solidFill>
                  <a:srgbClr val="0070C0"/>
                </a:solidFill>
              </a:rPr>
              <a:t>Thursday 8</a:t>
            </a:r>
            <a:r>
              <a:rPr lang="en-GB" sz="2000" b="1" baseline="30000" dirty="0">
                <a:solidFill>
                  <a:srgbClr val="0070C0"/>
                </a:solidFill>
              </a:rPr>
              <a:t>th</a:t>
            </a:r>
            <a:r>
              <a:rPr lang="en-GB" sz="2000" b="1" dirty="0">
                <a:solidFill>
                  <a:srgbClr val="0070C0"/>
                </a:solidFill>
              </a:rPr>
              <a:t> January – Friday 23</a:t>
            </a:r>
            <a:r>
              <a:rPr lang="en-GB" sz="2000" b="1" baseline="30000" dirty="0">
                <a:solidFill>
                  <a:srgbClr val="0070C0"/>
                </a:solidFill>
              </a:rPr>
              <a:t>rd</a:t>
            </a:r>
            <a:r>
              <a:rPr lang="en-GB" sz="2000" b="1" dirty="0">
                <a:solidFill>
                  <a:srgbClr val="0070C0"/>
                </a:solidFill>
              </a:rPr>
              <a:t> January.  </a:t>
            </a:r>
          </a:p>
          <a:p>
            <a:pPr marL="285750" indent="-285750">
              <a:buFont typeface="Arial" panose="020B0604020202020204" pitchFamily="34" charset="0"/>
              <a:buChar char="•"/>
            </a:pPr>
            <a:endParaRPr lang="en-GB" sz="2000" b="1" dirty="0">
              <a:solidFill>
                <a:srgbClr val="0070C0"/>
              </a:solidFill>
            </a:endParaRPr>
          </a:p>
          <a:p>
            <a:endParaRPr lang="en-GB" sz="2000" b="1" dirty="0">
              <a:solidFill>
                <a:srgbClr val="0070C0"/>
              </a:solidFill>
            </a:endParaRPr>
          </a:p>
          <a:p>
            <a:endParaRPr lang="en-GB" sz="2000" dirty="0"/>
          </a:p>
        </p:txBody>
      </p:sp>
      <p:pic>
        <p:nvPicPr>
          <p:cNvPr id="5122" name="Picture 2" descr="C:\Users\mfrain\AppData\Local\Microsoft\Windows\Temporary Internet Files\Content.IE5\KHJ1EI7B\Calendar-Planning-photo[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3" y="998808"/>
            <a:ext cx="1800200" cy="135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885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653" y="1484784"/>
            <a:ext cx="8278693" cy="4896544"/>
          </a:xfrm>
          <a:prstGeom prst="rect">
            <a:avLst/>
          </a:prstGeom>
        </p:spPr>
      </p:pic>
    </p:spTree>
    <p:extLst>
      <p:ext uri="{BB962C8B-B14F-4D97-AF65-F5344CB8AC3E}">
        <p14:creationId xmlns:p14="http://schemas.microsoft.com/office/powerpoint/2010/main" val="1432478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599644"/>
            <a:ext cx="3988208"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STUDY LEAVE</a:t>
            </a:r>
          </a:p>
        </p:txBody>
      </p:sp>
      <p:sp>
        <p:nvSpPr>
          <p:cNvPr id="3" name="TextBox 2"/>
          <p:cNvSpPr txBox="1"/>
          <p:nvPr/>
        </p:nvSpPr>
        <p:spPr>
          <a:xfrm>
            <a:off x="827584" y="1772816"/>
            <a:ext cx="6552728" cy="4278094"/>
          </a:xfrm>
          <a:prstGeom prst="rect">
            <a:avLst/>
          </a:prstGeom>
          <a:noFill/>
        </p:spPr>
        <p:txBody>
          <a:bodyPr wrap="square" rtlCol="0">
            <a:spAutoFit/>
          </a:bodyPr>
          <a:lstStyle/>
          <a:p>
            <a:r>
              <a:rPr lang="en-GB" sz="2000" dirty="0">
                <a:solidFill>
                  <a:srgbClr val="0070C0"/>
                </a:solidFill>
              </a:rPr>
              <a:t>The clue is in the title…STUDY LEAVE!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Use it wisely; plan, practise, prepare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Think about revision techniques – use whatever works for you</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Take (reasonable) breaks!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Eat and drink well</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Talk to your teachers</a:t>
            </a:r>
          </a:p>
          <a:p>
            <a:endParaRPr lang="en-GB" sz="3200" dirty="0"/>
          </a:p>
        </p:txBody>
      </p:sp>
    </p:spTree>
    <p:extLst>
      <p:ext uri="{BB962C8B-B14F-4D97-AF65-F5344CB8AC3E}">
        <p14:creationId xmlns:p14="http://schemas.microsoft.com/office/powerpoint/2010/main" val="1968642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4D2E6BF-239C-91DC-43A2-52515AE918CD}"/>
              </a:ext>
            </a:extLst>
          </p:cNvPr>
          <p:cNvSpPr txBox="1"/>
          <p:nvPr/>
        </p:nvSpPr>
        <p:spPr>
          <a:xfrm>
            <a:off x="395536" y="332656"/>
            <a:ext cx="1800200" cy="1200329"/>
          </a:xfrm>
          <a:prstGeom prst="rect">
            <a:avLst/>
          </a:prstGeom>
          <a:noFill/>
        </p:spPr>
        <p:txBody>
          <a:bodyPr wrap="square" rtlCol="0">
            <a:spAutoFit/>
          </a:bodyPr>
          <a:lstStyle/>
          <a:p>
            <a:r>
              <a:rPr lang="en-GB" dirty="0">
                <a:solidFill>
                  <a:srgbClr val="0070C0"/>
                </a:solidFill>
              </a:rPr>
              <a:t>SQA</a:t>
            </a:r>
          </a:p>
          <a:p>
            <a:r>
              <a:rPr lang="en-GB" dirty="0">
                <a:solidFill>
                  <a:srgbClr val="0070C0"/>
                </a:solidFill>
              </a:rPr>
              <a:t>Your National Qualifications (AI)</a:t>
            </a:r>
          </a:p>
        </p:txBody>
      </p:sp>
      <p:pic>
        <p:nvPicPr>
          <p:cNvPr id="3" name="Picture 2">
            <a:extLst>
              <a:ext uri="{FF2B5EF4-FFF2-40B4-BE49-F238E27FC236}">
                <a16:creationId xmlns:a16="http://schemas.microsoft.com/office/drawing/2014/main" id="{B7D6AA7F-51BC-F3C9-A65D-6124ABA23403}"/>
              </a:ext>
            </a:extLst>
          </p:cNvPr>
          <p:cNvPicPr>
            <a:picLocks noChangeAspect="1"/>
          </p:cNvPicPr>
          <p:nvPr/>
        </p:nvPicPr>
        <p:blipFill>
          <a:blip r:embed="rId2"/>
          <a:srcRect l="19288" t="15700" r="62709" b="8351"/>
          <a:stretch>
            <a:fillRect/>
          </a:stretch>
        </p:blipFill>
        <p:spPr>
          <a:xfrm>
            <a:off x="2411760" y="332656"/>
            <a:ext cx="4680520" cy="6346714"/>
          </a:xfrm>
          <a:prstGeom prst="rect">
            <a:avLst/>
          </a:prstGeom>
        </p:spPr>
      </p:pic>
    </p:spTree>
    <p:extLst>
      <p:ext uri="{BB962C8B-B14F-4D97-AF65-F5344CB8AC3E}">
        <p14:creationId xmlns:p14="http://schemas.microsoft.com/office/powerpoint/2010/main" val="11981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51613C-9506-EFC7-6FF3-34B50A37FC91}"/>
              </a:ext>
            </a:extLst>
          </p:cNvPr>
          <p:cNvSpPr txBox="1"/>
          <p:nvPr/>
        </p:nvSpPr>
        <p:spPr>
          <a:xfrm>
            <a:off x="160149" y="332656"/>
            <a:ext cx="8823702" cy="6186309"/>
          </a:xfrm>
          <a:prstGeom prst="rect">
            <a:avLst/>
          </a:prstGeom>
          <a:noFill/>
        </p:spPr>
        <p:txBody>
          <a:bodyPr wrap="square">
            <a:spAutoFit/>
          </a:bodyPr>
          <a:lstStyle/>
          <a:p>
            <a:r>
              <a:rPr lang="en-GB" sz="2200" dirty="0">
                <a:solidFill>
                  <a:srgbClr val="0070C0"/>
                </a:solidFill>
              </a:rPr>
              <a:t>Peebles High School Policy on Artificial Intelligence</a:t>
            </a:r>
          </a:p>
          <a:p>
            <a:endParaRPr lang="en-GB" sz="2200" dirty="0">
              <a:solidFill>
                <a:srgbClr val="0070C0"/>
              </a:solidFill>
            </a:endParaRPr>
          </a:p>
          <a:p>
            <a:r>
              <a:rPr lang="en-GB" sz="2200" dirty="0">
                <a:solidFill>
                  <a:srgbClr val="0070C0"/>
                </a:solidFill>
              </a:rPr>
              <a:t>Permitted Use &amp; Tools:</a:t>
            </a:r>
          </a:p>
          <a:p>
            <a:endParaRPr lang="en-GB" sz="2200" dirty="0">
              <a:solidFill>
                <a:srgbClr val="0070C0"/>
              </a:solidFill>
            </a:endParaRPr>
          </a:p>
          <a:p>
            <a:r>
              <a:rPr lang="en-GB" sz="2200" dirty="0">
                <a:solidFill>
                  <a:srgbClr val="0070C0"/>
                </a:solidFill>
              </a:rPr>
              <a:t>Departments will specify which AI tools are approved for use by staff and students, focusing on those with appropriate safety and filtering features. </a:t>
            </a:r>
          </a:p>
          <a:p>
            <a:endParaRPr lang="en-GB" sz="2200" dirty="0">
              <a:solidFill>
                <a:srgbClr val="0070C0"/>
              </a:solidFill>
            </a:endParaRPr>
          </a:p>
          <a:p>
            <a:r>
              <a:rPr lang="en-GB" sz="2200" dirty="0">
                <a:solidFill>
                  <a:srgbClr val="0070C0"/>
                </a:solidFill>
              </a:rPr>
              <a:t>Academic Integrity &amp; Assessment:</a:t>
            </a:r>
          </a:p>
          <a:p>
            <a:endParaRPr lang="en-GB" sz="2200" dirty="0">
              <a:solidFill>
                <a:srgbClr val="0070C0"/>
              </a:solidFill>
            </a:endParaRPr>
          </a:p>
          <a:p>
            <a:r>
              <a:rPr lang="en-GB" sz="2200" dirty="0">
                <a:solidFill>
                  <a:srgbClr val="0070C0"/>
                </a:solidFill>
              </a:rPr>
              <a:t>It is vital that AI should not replace independent thought or be used to circumvent learning. If used in classwork students must properly cite AI this, and be supported to do so. </a:t>
            </a:r>
          </a:p>
          <a:p>
            <a:endParaRPr lang="en-GB" sz="2200" dirty="0">
              <a:solidFill>
                <a:srgbClr val="0070C0"/>
              </a:solidFill>
            </a:endParaRPr>
          </a:p>
          <a:p>
            <a:r>
              <a:rPr lang="en-GB" sz="2200" dirty="0">
                <a:solidFill>
                  <a:srgbClr val="0070C0"/>
                </a:solidFill>
              </a:rPr>
              <a:t>To check for AI use in school assessments, educators can use AI detection tools, though human judgment remains crucial. By utilizing diverse assessment strategies, teaching staff can verify pupils' comprehension beyond what AI tools can assess.</a:t>
            </a:r>
            <a:endParaRPr lang="en-GB" dirty="0">
              <a:solidFill>
                <a:schemeClr val="bg1"/>
              </a:solidFill>
            </a:endParaRPr>
          </a:p>
        </p:txBody>
      </p:sp>
    </p:spTree>
    <p:extLst>
      <p:ext uri="{BB962C8B-B14F-4D97-AF65-F5344CB8AC3E}">
        <p14:creationId xmlns:p14="http://schemas.microsoft.com/office/powerpoint/2010/main" val="556972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56168" y="384473"/>
            <a:ext cx="1631665"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a:t>
            </a:r>
          </a:p>
        </p:txBody>
      </p:sp>
      <p:sp>
        <p:nvSpPr>
          <p:cNvPr id="5" name="TextBox 4"/>
          <p:cNvSpPr txBox="1"/>
          <p:nvPr/>
        </p:nvSpPr>
        <p:spPr>
          <a:xfrm>
            <a:off x="683568" y="1916832"/>
            <a:ext cx="7056784" cy="4185761"/>
          </a:xfrm>
          <a:prstGeom prst="rect">
            <a:avLst/>
          </a:prstGeom>
          <a:noFill/>
        </p:spPr>
        <p:txBody>
          <a:bodyPr wrap="square" rtlCol="0">
            <a:spAutoFit/>
          </a:bodyPr>
          <a:lstStyle/>
          <a:p>
            <a:pPr marL="285750" indent="-285750">
              <a:buFont typeface="Arial" panose="020B0604020202020204" pitchFamily="34" charset="0"/>
              <a:buChar char="•"/>
            </a:pPr>
            <a:r>
              <a:rPr lang="en-GB" sz="1900" dirty="0">
                <a:solidFill>
                  <a:srgbClr val="0070C0"/>
                </a:solidFill>
              </a:rPr>
              <a:t>Check that all the details on your exam timetable are accurate. </a:t>
            </a:r>
          </a:p>
          <a:p>
            <a:endParaRPr lang="en-GB" sz="1900" dirty="0">
              <a:solidFill>
                <a:srgbClr val="0070C0"/>
              </a:solidFill>
            </a:endParaRPr>
          </a:p>
          <a:p>
            <a:pPr marL="285750" indent="-285750">
              <a:buFont typeface="Arial" panose="020B0604020202020204" pitchFamily="34" charset="0"/>
              <a:buChar char="•"/>
            </a:pPr>
            <a:r>
              <a:rPr lang="en-GB" sz="1900" dirty="0">
                <a:solidFill>
                  <a:srgbClr val="0070C0"/>
                </a:solidFill>
              </a:rPr>
              <a:t>Let me know ASAP of any changes that need to be made</a:t>
            </a:r>
          </a:p>
          <a:p>
            <a:endParaRPr lang="en-GB" sz="1900" dirty="0">
              <a:solidFill>
                <a:srgbClr val="0070C0"/>
              </a:solidFill>
            </a:endParaRPr>
          </a:p>
          <a:p>
            <a:pPr marL="342900" indent="-342900">
              <a:buFont typeface="Arial" panose="020B0604020202020204" pitchFamily="34" charset="0"/>
              <a:buChar char="•"/>
            </a:pPr>
            <a:r>
              <a:rPr lang="en-GB" sz="1900" dirty="0">
                <a:solidFill>
                  <a:srgbClr val="0070C0"/>
                </a:solidFill>
              </a:rPr>
              <a:t>Wear your school uniform</a:t>
            </a:r>
          </a:p>
          <a:p>
            <a:endParaRPr lang="en-GB" sz="1900" dirty="0">
              <a:solidFill>
                <a:srgbClr val="0070C0"/>
              </a:solidFill>
            </a:endParaRPr>
          </a:p>
          <a:p>
            <a:pPr marL="285750" indent="-285750">
              <a:buFont typeface="Arial" panose="020B0604020202020204" pitchFamily="34" charset="0"/>
              <a:buChar char="•"/>
            </a:pPr>
            <a:r>
              <a:rPr lang="en-GB" sz="1900" dirty="0">
                <a:solidFill>
                  <a:srgbClr val="0070C0"/>
                </a:solidFill>
              </a:rPr>
              <a:t>Check that you are sitting  at the right desk, with the right subject exam paper in front of you!</a:t>
            </a:r>
          </a:p>
          <a:p>
            <a:endParaRPr lang="en-GB" sz="1900" dirty="0">
              <a:solidFill>
                <a:srgbClr val="0070C0"/>
              </a:solidFill>
            </a:endParaRPr>
          </a:p>
          <a:p>
            <a:pPr marL="285750" indent="-285750">
              <a:buFont typeface="Arial" panose="020B0604020202020204" pitchFamily="34" charset="0"/>
              <a:buChar char="•"/>
            </a:pPr>
            <a:r>
              <a:rPr lang="en-GB" sz="1900" b="1" dirty="0">
                <a:solidFill>
                  <a:srgbClr val="0070C0"/>
                </a:solidFill>
              </a:rPr>
              <a:t>Speak up if you have any questions or concerns, as soon as you think of them. Either find me or put your hand up and an invigilator will come to you</a:t>
            </a:r>
          </a:p>
        </p:txBody>
      </p:sp>
      <p:pic>
        <p:nvPicPr>
          <p:cNvPr id="4099" name="Picture 3"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9565" y="1844824"/>
            <a:ext cx="360000" cy="4146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13057" y="2547456"/>
            <a:ext cx="360000" cy="4146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5361" y="3191449"/>
            <a:ext cx="360000" cy="4146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1198" y="4013919"/>
            <a:ext cx="360362" cy="4143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86548" y="5103218"/>
            <a:ext cx="360000" cy="4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468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63688" y="1003263"/>
            <a:ext cx="4311821"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 exam day</a:t>
            </a:r>
          </a:p>
        </p:txBody>
      </p:sp>
      <p:sp>
        <p:nvSpPr>
          <p:cNvPr id="4" name="TextBox 3"/>
          <p:cNvSpPr txBox="1"/>
          <p:nvPr/>
        </p:nvSpPr>
        <p:spPr>
          <a:xfrm>
            <a:off x="899592" y="2348880"/>
            <a:ext cx="6840760" cy="4955203"/>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rPr>
              <a:t>DO be outside the exam room </a:t>
            </a:r>
            <a:r>
              <a:rPr lang="en-GB" sz="2000" u="sng" dirty="0">
                <a:solidFill>
                  <a:srgbClr val="0070C0"/>
                </a:solidFill>
              </a:rPr>
              <a:t>at least 10 minutes </a:t>
            </a:r>
            <a:r>
              <a:rPr lang="en-GB" sz="2000" dirty="0">
                <a:solidFill>
                  <a:srgbClr val="0070C0"/>
                </a:solidFill>
              </a:rPr>
              <a:t>before the exam is due to begin. Drama 1/2, Business department or Library.</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DO check the lists to be SURE of </a:t>
            </a:r>
            <a:r>
              <a:rPr lang="en-GB" sz="2000" b="1" u="sng" dirty="0">
                <a:solidFill>
                  <a:srgbClr val="0070C0"/>
                </a:solidFill>
              </a:rPr>
              <a:t>your room </a:t>
            </a:r>
            <a:r>
              <a:rPr lang="en-GB" sz="2000" dirty="0">
                <a:solidFill>
                  <a:srgbClr val="0070C0"/>
                </a:solidFill>
              </a:rPr>
              <a:t>and seat number. (Assessment Arrangements).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If you can’t see your name, or think something is not right– DON’T PANIC! Speak with an invigilator or come and find me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If you have as assessment arrangement, or have elected to use a pc, check your letter.</a:t>
            </a:r>
          </a:p>
          <a:p>
            <a:endParaRPr lang="en-GB" sz="2000" dirty="0"/>
          </a:p>
          <a:p>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287224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81344" y="384472"/>
            <a:ext cx="5994912" cy="1754326"/>
          </a:xfrm>
          <a:prstGeom prst="rect">
            <a:avLst/>
          </a:prstGeom>
          <a:noFill/>
        </p:spPr>
        <p:txBody>
          <a:bodyPr wrap="squar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Allowable equipment</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TextBox 3"/>
          <p:cNvSpPr txBox="1"/>
          <p:nvPr/>
        </p:nvSpPr>
        <p:spPr>
          <a:xfrm>
            <a:off x="577850" y="2060848"/>
            <a:ext cx="7514922" cy="4093428"/>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rPr>
              <a:t>All writing should be in blue or black pen. NO GEL PENS!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Diagrams, graphs, </a:t>
            </a:r>
            <a:r>
              <a:rPr lang="en-GB" sz="2000" dirty="0" err="1">
                <a:solidFill>
                  <a:srgbClr val="0070C0"/>
                </a:solidFill>
              </a:rPr>
              <a:t>etc</a:t>
            </a:r>
            <a:r>
              <a:rPr lang="en-GB" sz="2000" dirty="0">
                <a:solidFill>
                  <a:srgbClr val="0070C0"/>
                </a:solidFill>
              </a:rPr>
              <a:t> in HB pencil (nice &amp; sharp)</a:t>
            </a:r>
          </a:p>
          <a:p>
            <a:pPr marL="285750" indent="-285750">
              <a:buFont typeface="Arial" panose="020B0604020202020204" pitchFamily="34" charset="0"/>
              <a:buChar char="•"/>
            </a:pPr>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Bottle of water</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Rulers, rubbers, calculators, highlighters, protractors, </a:t>
            </a:r>
            <a:r>
              <a:rPr lang="en-GB" sz="2000" dirty="0" err="1">
                <a:solidFill>
                  <a:srgbClr val="0070C0"/>
                </a:solidFill>
              </a:rPr>
              <a:t>etc</a:t>
            </a:r>
            <a:endParaRPr lang="en-GB" sz="2000" dirty="0">
              <a:solidFill>
                <a:srgbClr val="0070C0"/>
              </a:solidFill>
            </a:endParaRP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No pencil cases &amp; please ask invigilators to check your glasses case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No phones, iPods, earphones, smart watches </a:t>
            </a:r>
            <a:r>
              <a:rPr lang="en-GB" sz="2000" dirty="0" err="1">
                <a:solidFill>
                  <a:srgbClr val="0070C0"/>
                </a:solidFill>
              </a:rPr>
              <a:t>etc</a:t>
            </a:r>
            <a:endParaRPr lang="en-GB" sz="2000" dirty="0">
              <a:solidFill>
                <a:srgbClr val="0070C0"/>
              </a:solidFill>
            </a:endParaRPr>
          </a:p>
          <a:p>
            <a:endParaRPr lang="en-GB" sz="2000" dirty="0"/>
          </a:p>
        </p:txBody>
      </p:sp>
      <p:pic>
        <p:nvPicPr>
          <p:cNvPr id="1028" name="Picture 4" descr="C:\Users\mfrain\AppData\Local\Microsoft\Windows\Temporary Internet Files\Content.IE5\WOI0QLMT\blockpage[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5680075"/>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frain\AppData\Local\Microsoft\Windows\Temporary Internet Files\Content.IE5\XS9046ZW\blockpage[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4380" y="3425190"/>
            <a:ext cx="15240" cy="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448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During the exam</a:t>
            </a:r>
            <a:endParaRPr lang="en-GB" dirty="0"/>
          </a:p>
        </p:txBody>
      </p:sp>
      <p:sp>
        <p:nvSpPr>
          <p:cNvPr id="3" name="Content Placeholder 2"/>
          <p:cNvSpPr>
            <a:spLocks noGrp="1"/>
          </p:cNvSpPr>
          <p:nvPr>
            <p:ph idx="1"/>
          </p:nvPr>
        </p:nvSpPr>
        <p:spPr/>
        <p:txBody>
          <a:bodyPr/>
          <a:lstStyle/>
          <a:p>
            <a:r>
              <a:rPr lang="en-GB" dirty="0">
                <a:solidFill>
                  <a:srgbClr val="0070C0"/>
                </a:solidFill>
              </a:rPr>
              <a:t>Be considerate of others. </a:t>
            </a:r>
          </a:p>
          <a:p>
            <a:r>
              <a:rPr lang="en-GB" dirty="0">
                <a:solidFill>
                  <a:srgbClr val="0070C0"/>
                </a:solidFill>
              </a:rPr>
              <a:t>Check you have been given the correct papers.</a:t>
            </a:r>
          </a:p>
          <a:p>
            <a:r>
              <a:rPr lang="en-GB" dirty="0">
                <a:solidFill>
                  <a:srgbClr val="0070C0"/>
                </a:solidFill>
              </a:rPr>
              <a:t>Question sheet is yours.</a:t>
            </a:r>
          </a:p>
          <a:p>
            <a:r>
              <a:rPr lang="en-GB" dirty="0">
                <a:solidFill>
                  <a:srgbClr val="0070C0"/>
                </a:solidFill>
              </a:rPr>
              <a:t>If you need assistance raise your hands.</a:t>
            </a:r>
          </a:p>
          <a:p>
            <a:r>
              <a:rPr lang="en-GB" dirty="0">
                <a:solidFill>
                  <a:srgbClr val="0070C0"/>
                </a:solidFill>
              </a:rPr>
              <a:t>If finished, triple check your work. </a:t>
            </a:r>
          </a:p>
          <a:p>
            <a:r>
              <a:rPr lang="en-GB" dirty="0">
                <a:solidFill>
                  <a:srgbClr val="0070C0"/>
                </a:solidFill>
              </a:rPr>
              <a:t>Hand everything back to the invigilator before your leave</a:t>
            </a:r>
          </a:p>
          <a:p>
            <a:endParaRPr lang="en-GB" dirty="0"/>
          </a:p>
          <a:p>
            <a:endParaRPr lang="en-GB" dirty="0"/>
          </a:p>
        </p:txBody>
      </p:sp>
    </p:spTree>
    <p:extLst>
      <p:ext uri="{BB962C8B-B14F-4D97-AF65-F5344CB8AC3E}">
        <p14:creationId xmlns:p14="http://schemas.microsoft.com/office/powerpoint/2010/main" val="4132978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21" name="Picture 2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23" name="Oval 2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5" name="Picture 2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7" name="Picture 2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0"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1">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FF00CE-0B6F-A22D-F9FF-ED0927D6CD04}"/>
              </a:ext>
            </a:extLst>
          </p:cNvPr>
          <p:cNvSpPr>
            <a:spLocks noGrp="1"/>
          </p:cNvSpPr>
          <p:nvPr>
            <p:ph type="title"/>
          </p:nvPr>
        </p:nvSpPr>
        <p:spPr>
          <a:xfrm>
            <a:off x="6143943" y="1325880"/>
            <a:ext cx="2514282" cy="3066507"/>
          </a:xfrm>
        </p:spPr>
        <p:txBody>
          <a:bodyPr vert="horz" lIns="91440" tIns="45720" rIns="91440" bIns="45720" rtlCol="0" anchor="b">
            <a:normAutofit/>
          </a:bodyPr>
          <a:lstStyle/>
          <a:p>
            <a:pPr defTabSz="457200"/>
            <a:r>
              <a:rPr lang="en-US" sz="4700" b="0" i="0" kern="1200">
                <a:solidFill>
                  <a:srgbClr val="EBEBEB"/>
                </a:solidFill>
                <a:latin typeface="+mj-lt"/>
                <a:ea typeface="+mj-ea"/>
                <a:cs typeface="+mj-cs"/>
              </a:rPr>
              <a:t>Leaving the Exam Room</a:t>
            </a:r>
          </a:p>
        </p:txBody>
      </p:sp>
      <p:sp>
        <p:nvSpPr>
          <p:cNvPr id="24"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597760"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6" name="Freeform: Shape 25">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857465"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Content Placeholder 4" descr="Boy walking forward">
            <a:extLst>
              <a:ext uri="{FF2B5EF4-FFF2-40B4-BE49-F238E27FC236}">
                <a16:creationId xmlns:a16="http://schemas.microsoft.com/office/drawing/2014/main" id="{81CB7666-70FD-1FB2-D9B6-CFD88C518469}"/>
              </a:ext>
            </a:extLst>
          </p:cNvPr>
          <p:cNvPicPr>
            <a:picLocks noGrp="1" noChangeAspect="1"/>
          </p:cNvPicPr>
          <p:nvPr>
            <p:ph idx="1"/>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25228" y="647698"/>
            <a:ext cx="2418321" cy="5562139"/>
          </a:xfrm>
          <a:prstGeom prst="rect">
            <a:avLst/>
          </a:prstGeom>
          <a:effectLst/>
        </p:spPr>
      </p:pic>
    </p:spTree>
    <p:extLst>
      <p:ext uri="{BB962C8B-B14F-4D97-AF65-F5344CB8AC3E}">
        <p14:creationId xmlns:p14="http://schemas.microsoft.com/office/powerpoint/2010/main" val="120065813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33248" y="316647"/>
            <a:ext cx="3431132" cy="923330"/>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What if…?</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TextBox 3"/>
          <p:cNvSpPr txBox="1"/>
          <p:nvPr/>
        </p:nvSpPr>
        <p:spPr>
          <a:xfrm>
            <a:off x="827584" y="1849539"/>
            <a:ext cx="7344816" cy="4678204"/>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rPr>
              <a:t>I don’t have an exam but I want to come into school to study?</a:t>
            </a:r>
          </a:p>
          <a:p>
            <a:pPr marL="285750" indent="-285750">
              <a:buFont typeface="Arial" panose="020B0604020202020204" pitchFamily="34" charset="0"/>
              <a:buChar char="•"/>
            </a:pPr>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My bus is running late? </a:t>
            </a:r>
          </a:p>
          <a:p>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I sleep in or I am late for any other reason?</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 am unwell on the day of an exam?</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The Fire Alarm sounds?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 get hungry?</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 finish the exam early?</a:t>
            </a:r>
          </a:p>
          <a:p>
            <a:endParaRPr lang="en-GB" dirty="0"/>
          </a:p>
        </p:txBody>
      </p:sp>
      <p:pic>
        <p:nvPicPr>
          <p:cNvPr id="2052" name="Picture 4" descr="C:\Users\mfrain\AppData\Local\Microsoft\Windows\Temporary Internet Files\Content.IE5\5DQGT7AG\blockpage[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5463" y="4714875"/>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mfrain\AppData\Local\Microsoft\Windows\Temporary Internet Files\Content.IE5\WAKT1QWL\blockpage[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450" y="5556250"/>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mfrain\AppData\Local\Microsoft\Windows\Temporary Internet Files\Content.IE5\WOI0QLMT\blockpage[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4380" y="3425190"/>
            <a:ext cx="15240" cy="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903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43608" y="1535444"/>
            <a:ext cx="5812360"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Please remember</a:t>
            </a:r>
          </a:p>
        </p:txBody>
      </p:sp>
      <p:sp>
        <p:nvSpPr>
          <p:cNvPr id="4" name="TextBox 3"/>
          <p:cNvSpPr txBox="1"/>
          <p:nvPr/>
        </p:nvSpPr>
        <p:spPr>
          <a:xfrm>
            <a:off x="539552" y="2538222"/>
            <a:ext cx="7560840" cy="3416320"/>
          </a:xfrm>
          <a:prstGeom prst="rect">
            <a:avLst/>
          </a:prstGeom>
          <a:noFill/>
        </p:spPr>
        <p:txBody>
          <a:bodyPr wrap="square" rtlCol="0">
            <a:spAutoFit/>
          </a:bodyPr>
          <a:lstStyle/>
          <a:p>
            <a:endParaRPr lang="en-GB" sz="2000" dirty="0"/>
          </a:p>
          <a:p>
            <a:pPr marL="285750" lvl="0" indent="-285750">
              <a:buFont typeface="Arial" panose="020B0604020202020204" pitchFamily="34" charset="0"/>
              <a:buChar char="•"/>
            </a:pPr>
            <a:r>
              <a:rPr lang="en-GB" sz="2000" dirty="0">
                <a:solidFill>
                  <a:srgbClr val="0070C0"/>
                </a:solidFill>
              </a:rPr>
              <a:t>School still happens!</a:t>
            </a:r>
          </a:p>
          <a:p>
            <a:pPr lvl="0"/>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The rules are the same for each exam, no matter which room you are seated in</a:t>
            </a:r>
          </a:p>
          <a:p>
            <a:pPr lvl="0"/>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Most problems can be fixed, if we are alerted to them. SPEAK UP!</a:t>
            </a:r>
          </a:p>
          <a:p>
            <a:pPr lvl="0"/>
            <a:endParaRPr lang="en-GB" sz="2000" dirty="0">
              <a:solidFill>
                <a:prstClr val="black"/>
              </a:solidFill>
            </a:endParaRPr>
          </a:p>
          <a:p>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538805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ACB01555ECE64DBD0259A1DE911236" ma:contentTypeVersion="18" ma:contentTypeDescription="Create a new document." ma:contentTypeScope="" ma:versionID="da1a7ad89a878379bef4dd77555b8e86">
  <xsd:schema xmlns:xsd="http://www.w3.org/2001/XMLSchema" xmlns:xs="http://www.w3.org/2001/XMLSchema" xmlns:p="http://schemas.microsoft.com/office/2006/metadata/properties" xmlns:ns2="825cf1f3-61fd-4ce2-b877-7f7db1bf78a2" xmlns:ns3="0663bc84-6f73-4019-b1a9-3b6710c91cbc" targetNamespace="http://schemas.microsoft.com/office/2006/metadata/properties" ma:root="true" ma:fieldsID="529ff49846ae77c4dcf533959810eac8" ns2:_="" ns3:_="">
    <xsd:import namespace="825cf1f3-61fd-4ce2-b877-7f7db1bf78a2"/>
    <xsd:import namespace="0663bc84-6f73-4019-b1a9-3b6710c91cbc"/>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5cf1f3-61fd-4ce2-b877-7f7db1bf7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663bc84-6f73-4019-b1a9-3b6710c91cb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0f22993-a728-430c-ba6b-aabed51ec15f}" ma:internalName="TaxCatchAll" ma:showField="CatchAllData" ma:web="0663bc84-6f73-4019-b1a9-3b6710c91c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663bc84-6f73-4019-b1a9-3b6710c91cbc" xsi:nil="true"/>
    <lcf76f155ced4ddcb4097134ff3c332f xmlns="825cf1f3-61fd-4ce2-b877-7f7db1bf78a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FCFCBDB-A762-428B-B9AA-6BF7DDF4B1A0}"/>
</file>

<file path=customXml/itemProps2.xml><?xml version="1.0" encoding="utf-8"?>
<ds:datastoreItem xmlns:ds="http://schemas.openxmlformats.org/officeDocument/2006/customXml" ds:itemID="{EA4DDB25-DBE6-47DA-8CDD-58584B939972}"/>
</file>

<file path=customXml/itemProps3.xml><?xml version="1.0" encoding="utf-8"?>
<ds:datastoreItem xmlns:ds="http://schemas.openxmlformats.org/officeDocument/2006/customXml" ds:itemID="{CABA558F-A7A7-47A2-8308-A50143FF31AA}"/>
</file>

<file path=docProps/app.xml><?xml version="1.0" encoding="utf-8"?>
<Properties xmlns="http://schemas.openxmlformats.org/officeDocument/2006/extended-properties" xmlns:vt="http://schemas.openxmlformats.org/officeDocument/2006/docPropsVTypes">
  <Template>Ion</Template>
  <TotalTime>16854</TotalTime>
  <Words>662</Words>
  <Application>Microsoft Office PowerPoint</Application>
  <PresentationFormat>On-screen Show (4:3)</PresentationFormat>
  <Paragraphs>112</Paragraphs>
  <Slides>14</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Aptos</vt:lpstr>
      <vt:lpstr>Arial</vt:lpstr>
      <vt:lpstr>Calibri</vt:lpstr>
      <vt:lpstr>Century Gothic</vt:lpstr>
      <vt:lpstr>Wingdings 3</vt:lpstr>
      <vt:lpstr>Ion</vt:lpstr>
      <vt:lpstr>1_Ion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vt:lpstr>
      <vt:lpstr>On exam day</vt:lpstr>
      <vt:lpstr>Allowable equipment</vt:lpstr>
      <vt:lpstr>During the exam</vt:lpstr>
      <vt:lpstr>Leaving the Exam Room</vt:lpstr>
      <vt:lpstr>What if…?</vt:lpstr>
      <vt:lpstr>Please remember</vt:lpstr>
    </vt:vector>
  </TitlesOfParts>
  <Company>Scottish Borders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SQA Assembly – 2015</dc:title>
  <dc:creator>Frain, Mhairi</dc:creator>
  <cp:lastModifiedBy>Lee, Jeremy</cp:lastModifiedBy>
  <cp:revision>66</cp:revision>
  <cp:lastPrinted>2015-04-16T13:14:44Z</cp:lastPrinted>
  <dcterms:created xsi:type="dcterms:W3CDTF">2015-04-02T14:00:07Z</dcterms:created>
  <dcterms:modified xsi:type="dcterms:W3CDTF">2025-11-21T07:45:08Z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fedad31-c0c2-44e8-b26c-75143ee7ed65_Enabled">
    <vt:lpwstr>true</vt:lpwstr>
  </property>
  <property fmtid="{D5CDD505-2E9C-101B-9397-08002B2CF9AE}" pid="3" name="MSIP_Label_9fedad31-c0c2-44e8-b26c-75143ee7ed65_SetDate">
    <vt:lpwstr>2022-03-10T12:37:43Z</vt:lpwstr>
  </property>
  <property fmtid="{D5CDD505-2E9C-101B-9397-08002B2CF9AE}" pid="4" name="MSIP_Label_9fedad31-c0c2-44e8-b26c-75143ee7ed65_Method">
    <vt:lpwstr>Standard</vt:lpwstr>
  </property>
  <property fmtid="{D5CDD505-2E9C-101B-9397-08002B2CF9AE}" pid="5" name="MSIP_Label_9fedad31-c0c2-44e8-b26c-75143ee7ed65_Name">
    <vt:lpwstr>OFFICIAL</vt:lpwstr>
  </property>
  <property fmtid="{D5CDD505-2E9C-101B-9397-08002B2CF9AE}" pid="6" name="MSIP_Label_9fedad31-c0c2-44e8-b26c-75143ee7ed65_SiteId">
    <vt:lpwstr>89ed32a2-9b6b-41db-bb6f-376ec8fcd11d</vt:lpwstr>
  </property>
  <property fmtid="{D5CDD505-2E9C-101B-9397-08002B2CF9AE}" pid="7" name="MSIP_Label_9fedad31-c0c2-44e8-b26c-75143ee7ed65_ActionId">
    <vt:lpwstr>dc38522d-8a0c-464a-80bc-2f4fce9908fb</vt:lpwstr>
  </property>
  <property fmtid="{D5CDD505-2E9C-101B-9397-08002B2CF9AE}" pid="8" name="MSIP_Label_9fedad31-c0c2-44e8-b26c-75143ee7ed65_ContentBits">
    <vt:lpwstr>0</vt:lpwstr>
  </property>
  <property fmtid="{D5CDD505-2E9C-101B-9397-08002B2CF9AE}" pid="9" name="ContentTypeId">
    <vt:lpwstr>0x010100AFACB01555ECE64DBD0259A1DE911236</vt:lpwstr>
  </property>
</Properties>
</file>