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4452" r:id="rId5"/>
    <p:sldId id="4457" r:id="rId6"/>
    <p:sldId id="4441" r:id="rId7"/>
    <p:sldId id="4458" r:id="rId8"/>
    <p:sldId id="4456" r:id="rId9"/>
    <p:sldId id="4459" r:id="rId10"/>
    <p:sldId id="4460" r:id="rId11"/>
    <p:sldId id="4461" r:id="rId12"/>
  </p:sldIdLst>
  <p:sldSz cx="9144000" cy="6858000" type="screen4x3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AF7D74-B63A-40CB-B2C8-1291FDF6F0D5}" v="28" dt="2026-01-29T08:48:40.6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lls, Kevin" userId="78276239-1571-46af-87a3-206ed2b3e4ec" providerId="ADAL" clId="{381719BA-D414-42DA-8D71-657E29047DBD}"/>
    <pc:docChg chg="custSel addSld delSld modSld sldOrd">
      <pc:chgData name="Ryalls, Kevin" userId="78276239-1571-46af-87a3-206ed2b3e4ec" providerId="ADAL" clId="{381719BA-D414-42DA-8D71-657E29047DBD}" dt="2026-01-29T08:48:58.548" v="2061" actId="20577"/>
      <pc:docMkLst>
        <pc:docMk/>
      </pc:docMkLst>
      <pc:sldChg chg="addSp delSp modSp mod">
        <pc:chgData name="Ryalls, Kevin" userId="78276239-1571-46af-87a3-206ed2b3e4ec" providerId="ADAL" clId="{381719BA-D414-42DA-8D71-657E29047DBD}" dt="2026-01-29T08:48:49.920" v="2058" actId="20577"/>
        <pc:sldMkLst>
          <pc:docMk/>
          <pc:sldMk cId="2643569203" sldId="4441"/>
        </pc:sldMkLst>
        <pc:spChg chg="mod">
          <ac:chgData name="Ryalls, Kevin" userId="78276239-1571-46af-87a3-206ed2b3e4ec" providerId="ADAL" clId="{381719BA-D414-42DA-8D71-657E29047DBD}" dt="2026-01-29T08:48:49.920" v="2058" actId="20577"/>
          <ac:spMkLst>
            <pc:docMk/>
            <pc:sldMk cId="2643569203" sldId="4441"/>
            <ac:spMk id="3" creationId="{307BEE6E-DB33-7ACC-2688-86A338D9C550}"/>
          </ac:spMkLst>
        </pc:spChg>
        <pc:picChg chg="add del mod">
          <ac:chgData name="Ryalls, Kevin" userId="78276239-1571-46af-87a3-206ed2b3e4ec" providerId="ADAL" clId="{381719BA-D414-42DA-8D71-657E29047DBD}" dt="2026-01-29T08:15:15.728" v="323" actId="478"/>
          <ac:picMkLst>
            <pc:docMk/>
            <pc:sldMk cId="2643569203" sldId="4441"/>
            <ac:picMk id="5" creationId="{55C52F89-BB07-7525-D7DB-00D82A218F26}"/>
          </ac:picMkLst>
        </pc:picChg>
        <pc:picChg chg="add del mod">
          <ac:chgData name="Ryalls, Kevin" userId="78276239-1571-46af-87a3-206ed2b3e4ec" providerId="ADAL" clId="{381719BA-D414-42DA-8D71-657E29047DBD}" dt="2026-01-29T08:15:14.888" v="322" actId="478"/>
          <ac:picMkLst>
            <pc:docMk/>
            <pc:sldMk cId="2643569203" sldId="4441"/>
            <ac:picMk id="8" creationId="{A183DDF9-CFF0-C208-7991-A0A6D20DE0C9}"/>
          </ac:picMkLst>
        </pc:picChg>
      </pc:sldChg>
      <pc:sldChg chg="del">
        <pc:chgData name="Ryalls, Kevin" userId="78276239-1571-46af-87a3-206ed2b3e4ec" providerId="ADAL" clId="{381719BA-D414-42DA-8D71-657E29047DBD}" dt="2026-01-29T08:32:32.131" v="1752" actId="47"/>
        <pc:sldMkLst>
          <pc:docMk/>
          <pc:sldMk cId="1459449918" sldId="4442"/>
        </pc:sldMkLst>
      </pc:sldChg>
      <pc:sldChg chg="del">
        <pc:chgData name="Ryalls, Kevin" userId="78276239-1571-46af-87a3-206ed2b3e4ec" providerId="ADAL" clId="{381719BA-D414-42DA-8D71-657E29047DBD}" dt="2026-01-29T08:32:35.150" v="1755" actId="47"/>
        <pc:sldMkLst>
          <pc:docMk/>
          <pc:sldMk cId="2893779224" sldId="4443"/>
        </pc:sldMkLst>
      </pc:sldChg>
      <pc:sldChg chg="del">
        <pc:chgData name="Ryalls, Kevin" userId="78276239-1571-46af-87a3-206ed2b3e4ec" providerId="ADAL" clId="{381719BA-D414-42DA-8D71-657E29047DBD}" dt="2026-01-29T08:32:32.949" v="1753" actId="47"/>
        <pc:sldMkLst>
          <pc:docMk/>
          <pc:sldMk cId="1724126656" sldId="4444"/>
        </pc:sldMkLst>
      </pc:sldChg>
      <pc:sldChg chg="del">
        <pc:chgData name="Ryalls, Kevin" userId="78276239-1571-46af-87a3-206ed2b3e4ec" providerId="ADAL" clId="{381719BA-D414-42DA-8D71-657E29047DBD}" dt="2026-01-29T08:32:33.916" v="1754" actId="47"/>
        <pc:sldMkLst>
          <pc:docMk/>
          <pc:sldMk cId="3335446382" sldId="4447"/>
        </pc:sldMkLst>
      </pc:sldChg>
      <pc:sldChg chg="del">
        <pc:chgData name="Ryalls, Kevin" userId="78276239-1571-46af-87a3-206ed2b3e4ec" providerId="ADAL" clId="{381719BA-D414-42DA-8D71-657E29047DBD}" dt="2026-01-29T08:32:25.454" v="1748" actId="47"/>
        <pc:sldMkLst>
          <pc:docMk/>
          <pc:sldMk cId="1367332860" sldId="4448"/>
        </pc:sldMkLst>
      </pc:sldChg>
      <pc:sldChg chg="del">
        <pc:chgData name="Ryalls, Kevin" userId="78276239-1571-46af-87a3-206ed2b3e4ec" providerId="ADAL" clId="{381719BA-D414-42DA-8D71-657E29047DBD}" dt="2026-01-29T08:32:23.390" v="1746" actId="47"/>
        <pc:sldMkLst>
          <pc:docMk/>
          <pc:sldMk cId="3941700357" sldId="4449"/>
        </pc:sldMkLst>
      </pc:sldChg>
      <pc:sldChg chg="del">
        <pc:chgData name="Ryalls, Kevin" userId="78276239-1571-46af-87a3-206ed2b3e4ec" providerId="ADAL" clId="{381719BA-D414-42DA-8D71-657E29047DBD}" dt="2026-01-29T08:32:26.172" v="1749" actId="47"/>
        <pc:sldMkLst>
          <pc:docMk/>
          <pc:sldMk cId="4065798423" sldId="4450"/>
        </pc:sldMkLst>
      </pc:sldChg>
      <pc:sldChg chg="del">
        <pc:chgData name="Ryalls, Kevin" userId="78276239-1571-46af-87a3-206ed2b3e4ec" providerId="ADAL" clId="{381719BA-D414-42DA-8D71-657E29047DBD}" dt="2026-01-29T08:32:29.318" v="1750" actId="47"/>
        <pc:sldMkLst>
          <pc:docMk/>
          <pc:sldMk cId="269543572" sldId="4451"/>
        </pc:sldMkLst>
      </pc:sldChg>
      <pc:sldChg chg="addSp modSp mod modTransition modAnim">
        <pc:chgData name="Ryalls, Kevin" userId="78276239-1571-46af-87a3-206ed2b3e4ec" providerId="ADAL" clId="{381719BA-D414-42DA-8D71-657E29047DBD}" dt="2026-01-29T08:48:40.648" v="2057" actId="113"/>
        <pc:sldMkLst>
          <pc:docMk/>
          <pc:sldMk cId="1706736552" sldId="4452"/>
        </pc:sldMkLst>
        <pc:spChg chg="mod">
          <ac:chgData name="Ryalls, Kevin" userId="78276239-1571-46af-87a3-206ed2b3e4ec" providerId="ADAL" clId="{381719BA-D414-42DA-8D71-657E29047DBD}" dt="2026-01-29T08:43:49.139" v="1987" actId="20577"/>
          <ac:spMkLst>
            <pc:docMk/>
            <pc:sldMk cId="1706736552" sldId="4452"/>
            <ac:spMk id="4" creationId="{5FA63872-B433-77E4-FCDB-4A97D891659B}"/>
          </ac:spMkLst>
        </pc:spChg>
        <pc:spChg chg="add mod">
          <ac:chgData name="Ryalls, Kevin" userId="78276239-1571-46af-87a3-206ed2b3e4ec" providerId="ADAL" clId="{381719BA-D414-42DA-8D71-657E29047DBD}" dt="2026-01-29T08:48:40.648" v="2057" actId="113"/>
          <ac:spMkLst>
            <pc:docMk/>
            <pc:sldMk cId="1706736552" sldId="4452"/>
            <ac:spMk id="5" creationId="{4D3EE471-740A-918F-9827-A80A8FF5A231}"/>
          </ac:spMkLst>
        </pc:spChg>
      </pc:sldChg>
      <pc:sldChg chg="del">
        <pc:chgData name="Ryalls, Kevin" userId="78276239-1571-46af-87a3-206ed2b3e4ec" providerId="ADAL" clId="{381719BA-D414-42DA-8D71-657E29047DBD}" dt="2026-01-29T08:32:30.911" v="1751" actId="47"/>
        <pc:sldMkLst>
          <pc:docMk/>
          <pc:sldMk cId="4011918407" sldId="4453"/>
        </pc:sldMkLst>
      </pc:sldChg>
      <pc:sldChg chg="del">
        <pc:chgData name="Ryalls, Kevin" userId="78276239-1571-46af-87a3-206ed2b3e4ec" providerId="ADAL" clId="{381719BA-D414-42DA-8D71-657E29047DBD}" dt="2026-01-29T08:32:21.833" v="1745" actId="47"/>
        <pc:sldMkLst>
          <pc:docMk/>
          <pc:sldMk cId="2260288955" sldId="4454"/>
        </pc:sldMkLst>
      </pc:sldChg>
      <pc:sldChg chg="add del ord">
        <pc:chgData name="Ryalls, Kevin" userId="78276239-1571-46af-87a3-206ed2b3e4ec" providerId="ADAL" clId="{381719BA-D414-42DA-8D71-657E29047DBD}" dt="2026-01-29T08:32:24.633" v="1747" actId="47"/>
        <pc:sldMkLst>
          <pc:docMk/>
          <pc:sldMk cId="1887732461" sldId="4455"/>
        </pc:sldMkLst>
      </pc:sldChg>
      <pc:sldChg chg="delSp modSp add mod">
        <pc:chgData name="Ryalls, Kevin" userId="78276239-1571-46af-87a3-206ed2b3e4ec" providerId="ADAL" clId="{381719BA-D414-42DA-8D71-657E29047DBD}" dt="2026-01-29T08:48:58.548" v="2061" actId="20577"/>
        <pc:sldMkLst>
          <pc:docMk/>
          <pc:sldMk cId="3927548910" sldId="4456"/>
        </pc:sldMkLst>
        <pc:spChg chg="mod">
          <ac:chgData name="Ryalls, Kevin" userId="78276239-1571-46af-87a3-206ed2b3e4ec" providerId="ADAL" clId="{381719BA-D414-42DA-8D71-657E29047DBD}" dt="2026-01-29T08:48:58.548" v="2061" actId="20577"/>
          <ac:spMkLst>
            <pc:docMk/>
            <pc:sldMk cId="3927548910" sldId="4456"/>
            <ac:spMk id="3" creationId="{5FB345C7-9D06-AEDC-8962-BDCB5CC517F3}"/>
          </ac:spMkLst>
        </pc:spChg>
        <pc:picChg chg="del mod">
          <ac:chgData name="Ryalls, Kevin" userId="78276239-1571-46af-87a3-206ed2b3e4ec" providerId="ADAL" clId="{381719BA-D414-42DA-8D71-657E29047DBD}" dt="2026-01-29T08:31:13.279" v="1727" actId="478"/>
          <ac:picMkLst>
            <pc:docMk/>
            <pc:sldMk cId="3927548910" sldId="4456"/>
            <ac:picMk id="5" creationId="{DA6583B4-3683-EC41-43BB-E667E560B091}"/>
          </ac:picMkLst>
        </pc:picChg>
        <pc:picChg chg="del">
          <ac:chgData name="Ryalls, Kevin" userId="78276239-1571-46af-87a3-206ed2b3e4ec" providerId="ADAL" clId="{381719BA-D414-42DA-8D71-657E29047DBD}" dt="2026-01-29T08:31:14.014" v="1728" actId="478"/>
          <ac:picMkLst>
            <pc:docMk/>
            <pc:sldMk cId="3927548910" sldId="4456"/>
            <ac:picMk id="8" creationId="{786BC4BB-0948-86BA-AC18-D1C791A85D6D}"/>
          </ac:picMkLst>
        </pc:picChg>
      </pc:sldChg>
      <pc:sldChg chg="delSp modSp add mod ord modAnim">
        <pc:chgData name="Ryalls, Kevin" userId="78276239-1571-46af-87a3-206ed2b3e4ec" providerId="ADAL" clId="{381719BA-D414-42DA-8D71-657E29047DBD}" dt="2026-01-29T08:46:28.603" v="2007"/>
        <pc:sldMkLst>
          <pc:docMk/>
          <pc:sldMk cId="1840937992" sldId="4457"/>
        </pc:sldMkLst>
        <pc:spChg chg="mod">
          <ac:chgData name="Ryalls, Kevin" userId="78276239-1571-46af-87a3-206ed2b3e4ec" providerId="ADAL" clId="{381719BA-D414-42DA-8D71-657E29047DBD}" dt="2026-01-29T08:33:54.315" v="1872" actId="20577"/>
          <ac:spMkLst>
            <pc:docMk/>
            <pc:sldMk cId="1840937992" sldId="4457"/>
            <ac:spMk id="3" creationId="{5B90784F-C0EB-200D-58E1-3F305CEF46EA}"/>
          </ac:spMkLst>
        </pc:spChg>
        <pc:picChg chg="del">
          <ac:chgData name="Ryalls, Kevin" userId="78276239-1571-46af-87a3-206ed2b3e4ec" providerId="ADAL" clId="{381719BA-D414-42DA-8D71-657E29047DBD}" dt="2026-01-29T08:27:08.882" v="1486" actId="478"/>
          <ac:picMkLst>
            <pc:docMk/>
            <pc:sldMk cId="1840937992" sldId="4457"/>
            <ac:picMk id="5" creationId="{1FDA77E1-FB6D-799D-7902-8B527BA9D295}"/>
          </ac:picMkLst>
        </pc:picChg>
        <pc:picChg chg="del">
          <ac:chgData name="Ryalls, Kevin" userId="78276239-1571-46af-87a3-206ed2b3e4ec" providerId="ADAL" clId="{381719BA-D414-42DA-8D71-657E29047DBD}" dt="2026-01-29T08:27:08.094" v="1485" actId="478"/>
          <ac:picMkLst>
            <pc:docMk/>
            <pc:sldMk cId="1840937992" sldId="4457"/>
            <ac:picMk id="8" creationId="{278F800A-2638-24CD-F6A3-3CACBCE052C5}"/>
          </ac:picMkLst>
        </pc:picChg>
      </pc:sldChg>
      <pc:sldChg chg="modSp add mod">
        <pc:chgData name="Ryalls, Kevin" userId="78276239-1571-46af-87a3-206ed2b3e4ec" providerId="ADAL" clId="{381719BA-D414-42DA-8D71-657E29047DBD}" dt="2026-01-29T08:48:54.093" v="2060" actId="5793"/>
        <pc:sldMkLst>
          <pc:docMk/>
          <pc:sldMk cId="353695886" sldId="4458"/>
        </pc:sldMkLst>
        <pc:spChg chg="mod">
          <ac:chgData name="Ryalls, Kevin" userId="78276239-1571-46af-87a3-206ed2b3e4ec" providerId="ADAL" clId="{381719BA-D414-42DA-8D71-657E29047DBD}" dt="2026-01-29T08:48:54.093" v="2060" actId="5793"/>
          <ac:spMkLst>
            <pc:docMk/>
            <pc:sldMk cId="353695886" sldId="4458"/>
            <ac:spMk id="3" creationId="{53A5B5F5-A6BB-5E8D-7D8D-9E544130C7F0}"/>
          </ac:spMkLst>
        </pc:spChg>
      </pc:sldChg>
      <pc:sldChg chg="delSp modSp add mod">
        <pc:chgData name="Ryalls, Kevin" userId="78276239-1571-46af-87a3-206ed2b3e4ec" providerId="ADAL" clId="{381719BA-D414-42DA-8D71-657E29047DBD}" dt="2026-01-29T08:31:47.186" v="1739" actId="14100"/>
        <pc:sldMkLst>
          <pc:docMk/>
          <pc:sldMk cId="3033569210" sldId="4459"/>
        </pc:sldMkLst>
        <pc:spChg chg="del mod">
          <ac:chgData name="Ryalls, Kevin" userId="78276239-1571-46af-87a3-206ed2b3e4ec" providerId="ADAL" clId="{381719BA-D414-42DA-8D71-657E29047DBD}" dt="2026-01-29T08:31:30.451" v="1735"/>
          <ac:spMkLst>
            <pc:docMk/>
            <pc:sldMk cId="3033569210" sldId="4459"/>
            <ac:spMk id="3" creationId="{A96475BC-4100-A420-9996-74605D2009E1}"/>
          </ac:spMkLst>
        </pc:spChg>
        <pc:picChg chg="del mod">
          <ac:chgData name="Ryalls, Kevin" userId="78276239-1571-46af-87a3-206ed2b3e4ec" providerId="ADAL" clId="{381719BA-D414-42DA-8D71-657E29047DBD}" dt="2026-01-29T08:31:41.694" v="1737" actId="478"/>
          <ac:picMkLst>
            <pc:docMk/>
            <pc:sldMk cId="3033569210" sldId="4459"/>
            <ac:picMk id="5" creationId="{4F01EC2C-9830-6F0A-F673-6F3195DBD655}"/>
          </ac:picMkLst>
        </pc:picChg>
        <pc:picChg chg="mod">
          <ac:chgData name="Ryalls, Kevin" userId="78276239-1571-46af-87a3-206ed2b3e4ec" providerId="ADAL" clId="{381719BA-D414-42DA-8D71-657E29047DBD}" dt="2026-01-29T08:31:47.186" v="1739" actId="14100"/>
          <ac:picMkLst>
            <pc:docMk/>
            <pc:sldMk cId="3033569210" sldId="4459"/>
            <ac:picMk id="8" creationId="{13810B64-40AE-3100-A9B0-40E49C2E2D3D}"/>
          </ac:picMkLst>
        </pc:picChg>
      </pc:sldChg>
      <pc:sldChg chg="delSp modSp add mod">
        <pc:chgData name="Ryalls, Kevin" userId="78276239-1571-46af-87a3-206ed2b3e4ec" providerId="ADAL" clId="{381719BA-D414-42DA-8D71-657E29047DBD}" dt="2026-01-29T08:32:12.090" v="1744" actId="1076"/>
        <pc:sldMkLst>
          <pc:docMk/>
          <pc:sldMk cId="54484328" sldId="4460"/>
        </pc:sldMkLst>
        <pc:picChg chg="mod">
          <ac:chgData name="Ryalls, Kevin" userId="78276239-1571-46af-87a3-206ed2b3e4ec" providerId="ADAL" clId="{381719BA-D414-42DA-8D71-657E29047DBD}" dt="2026-01-29T08:32:12.090" v="1744" actId="1076"/>
          <ac:picMkLst>
            <pc:docMk/>
            <pc:sldMk cId="54484328" sldId="4460"/>
            <ac:picMk id="5" creationId="{3F3A9B70-0D7F-E816-6E88-4A57E5251607}"/>
          </ac:picMkLst>
        </pc:picChg>
        <pc:picChg chg="del">
          <ac:chgData name="Ryalls, Kevin" userId="78276239-1571-46af-87a3-206ed2b3e4ec" providerId="ADAL" clId="{381719BA-D414-42DA-8D71-657E29047DBD}" dt="2026-01-29T08:31:50.812" v="1740" actId="478"/>
          <ac:picMkLst>
            <pc:docMk/>
            <pc:sldMk cId="54484328" sldId="4460"/>
            <ac:picMk id="8" creationId="{05CB0808-B887-3DCA-26F0-C1D74A35425E}"/>
          </ac:picMkLst>
        </pc:picChg>
      </pc:sldChg>
      <pc:sldChg chg="modSp add mod ord">
        <pc:chgData name="Ryalls, Kevin" userId="78276239-1571-46af-87a3-206ed2b3e4ec" providerId="ADAL" clId="{381719BA-D414-42DA-8D71-657E29047DBD}" dt="2026-01-29T08:48:31.114" v="2056" actId="115"/>
        <pc:sldMkLst>
          <pc:docMk/>
          <pc:sldMk cId="2455301006" sldId="4461"/>
        </pc:sldMkLst>
        <pc:spChg chg="mod">
          <ac:chgData name="Ryalls, Kevin" userId="78276239-1571-46af-87a3-206ed2b3e4ec" providerId="ADAL" clId="{381719BA-D414-42DA-8D71-657E29047DBD}" dt="2026-01-29T08:48:31.114" v="2056" actId="115"/>
          <ac:spMkLst>
            <pc:docMk/>
            <pc:sldMk cId="2455301006" sldId="4461"/>
            <ac:spMk id="5" creationId="{201B45BC-1656-6D31-300D-67713AEC03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746F2-2BD2-42E0-9915-FCD4DE8BE63B}" type="datetimeFigureOut">
              <a:t>1/29/2026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28F090-41A5-49F0-B343-DCCE919CF38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007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1A648-AD35-A7E1-B4CA-216519231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A308772-310C-C6E4-7274-C59A23490A1C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91C0C1-3CEE-F7FE-6042-652B7FB3E26F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9A625C-F70E-FB60-329E-F1359B2C22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A63872-B433-77E4-FCDB-4A97D891659B}"/>
              </a:ext>
            </a:extLst>
          </p:cNvPr>
          <p:cNvSpPr txBox="1"/>
          <p:nvPr/>
        </p:nvSpPr>
        <p:spPr>
          <a:xfrm>
            <a:off x="531508" y="417488"/>
            <a:ext cx="717688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 </a:t>
            </a:r>
          </a:p>
          <a:p>
            <a:r>
              <a:rPr lang="en-GB" sz="3600" dirty="0">
                <a:solidFill>
                  <a:srgbClr val="002060"/>
                </a:solidFill>
              </a:rPr>
              <a:t>One Peebles:-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Our community where we grow, belong and achieve</a:t>
            </a: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3EE471-740A-918F-9827-A80A8FF5A231}"/>
              </a:ext>
            </a:extLst>
          </p:cNvPr>
          <p:cNvSpPr txBox="1"/>
          <p:nvPr/>
        </p:nvSpPr>
        <p:spPr>
          <a:xfrm>
            <a:off x="531508" y="2725812"/>
            <a:ext cx="77254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School values:-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Work hard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Show Kindness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Contribute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en-GB" sz="3600" b="1" dirty="0">
                <a:solidFill>
                  <a:srgbClr val="002060"/>
                </a:solidFill>
              </a:rPr>
              <a:t>Do you add value to our school community?</a:t>
            </a:r>
          </a:p>
        </p:txBody>
      </p:sp>
    </p:spTree>
    <p:extLst>
      <p:ext uri="{BB962C8B-B14F-4D97-AF65-F5344CB8AC3E}">
        <p14:creationId xmlns:p14="http://schemas.microsoft.com/office/powerpoint/2010/main" val="17067365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eelOff"/>
      </p:transition>
    </mc:Choice>
    <mc:Fallback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0BBC71-379F-0E6E-157E-A35AD11B4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453A92E-F49A-6B37-C23D-66D500006CEB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592373-B0FD-4AE5-5E7C-0E251FACF619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1F469A-4D90-1974-EB00-8D3CB65C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90784F-C0EB-200D-58E1-3F305CEF46EA}"/>
              </a:ext>
            </a:extLst>
          </p:cNvPr>
          <p:cNvSpPr txBox="1"/>
          <p:nvPr/>
        </p:nvSpPr>
        <p:spPr>
          <a:xfrm>
            <a:off x="384497" y="330744"/>
            <a:ext cx="8220007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Fire Drill</a:t>
            </a:r>
          </a:p>
          <a:p>
            <a:endParaRPr lang="en-GB" sz="3200" u="sng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Well done – follow instructions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5 mins to get out and 5 mins back 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Important reminder to S6 – in class, out of school or in library - for the whole period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Line up in alphabetical order – orderly manner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Place of Shelter – Parish Church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2060"/>
              </a:solidFill>
            </a:endParaRPr>
          </a:p>
          <a:p>
            <a:endParaRPr lang="en-GB" sz="3200" dirty="0">
              <a:solidFill>
                <a:srgbClr val="002060"/>
              </a:solidFill>
            </a:endParaRPr>
          </a:p>
          <a:p>
            <a:endParaRPr lang="en-GB" dirty="0">
              <a:solidFill>
                <a:srgbClr val="00206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937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75F5A-87A8-26ED-B231-F778C0490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D37B754-772B-477B-16F2-EDA4E94FF694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3D0E5C-506A-904E-6A19-6C12A36A200C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E3CFB6-AD4F-AB37-0D64-5DF57C92A7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7BEE6E-DB33-7ACC-2688-86A338D9C550}"/>
              </a:ext>
            </a:extLst>
          </p:cNvPr>
          <p:cNvSpPr txBox="1"/>
          <p:nvPr/>
        </p:nvSpPr>
        <p:spPr>
          <a:xfrm>
            <a:off x="631385" y="705648"/>
            <a:ext cx="807898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New building</a:t>
            </a:r>
          </a:p>
          <a:p>
            <a:endParaRPr lang="en-GB" sz="3200" u="sng" dirty="0">
              <a:solidFill>
                <a:srgbClr val="00206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srgbClr val="002060"/>
                </a:solidFill>
              </a:rPr>
              <a:t>Great job – thank you to everyone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srgbClr val="002060"/>
                </a:solidFill>
              </a:rPr>
              <a:t>Together, we have got the school working very well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srgbClr val="002060"/>
                </a:solidFill>
              </a:rPr>
              <a:t>We are getting to class quickly and quietly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srgbClr val="002060"/>
                </a:solidFill>
              </a:rPr>
              <a:t>Visitors have been very impressed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3200" dirty="0">
                <a:solidFill>
                  <a:srgbClr val="002060"/>
                </a:solidFill>
              </a:rPr>
              <a:t>We are respecting the building and enjoy the fact that it is more like a college or university than a school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3569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6B24EB-A275-9D86-EAAE-9F7D91772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CF65881-F29E-6D3B-EA1D-3B8D225131A0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DFF78C-59F1-EC1B-E738-E9B1CB2974D1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EC6662-9101-398F-28AF-58FCFEA330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A5B5F5-A6BB-5E8D-7D8D-9E544130C7F0}"/>
              </a:ext>
            </a:extLst>
          </p:cNvPr>
          <p:cNvSpPr txBox="1"/>
          <p:nvPr/>
        </p:nvSpPr>
        <p:spPr>
          <a:xfrm>
            <a:off x="269766" y="243042"/>
            <a:ext cx="8268809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New building – reminders</a:t>
            </a:r>
          </a:p>
          <a:p>
            <a:endParaRPr lang="en-GB" sz="3200" u="sng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Do not be in the corridor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Do not leave class early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Respect the open classrooms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Wait outside CDT/Science/Art areas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Toilets – hand towels in bin, not down toilet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Use the new bins including recycling bins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No eating upstairs because we want the furniture and carpets to be clean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200" dirty="0">
                <a:solidFill>
                  <a:srgbClr val="002060"/>
                </a:solidFill>
              </a:rPr>
              <a:t>Avoid staff lounge corridors because this helps staff have some space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95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77E0CC-2FCC-9473-88D2-EC717A7F3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201D5EE-80DC-AA77-8EFA-A023BC124897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32A50-9F4A-8E2E-D67F-B0B24F9EF59B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8F5D88-7306-DB30-6628-3C13197982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B345C7-9D06-AEDC-8962-BDCB5CC517F3}"/>
              </a:ext>
            </a:extLst>
          </p:cNvPr>
          <p:cNvSpPr txBox="1"/>
          <p:nvPr/>
        </p:nvSpPr>
        <p:spPr>
          <a:xfrm>
            <a:off x="557545" y="362375"/>
            <a:ext cx="680268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Still to come</a:t>
            </a:r>
          </a:p>
          <a:p>
            <a:endParaRPr lang="en-GB" sz="3200" u="sng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Extra food outlet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Dux board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S6 photos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Hall of Heroes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Privacy glass on meeting rooms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New signage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School badge at front door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Displays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Vision and Values Mural</a:t>
            </a:r>
          </a:p>
        </p:txBody>
      </p:sp>
    </p:spTree>
    <p:extLst>
      <p:ext uri="{BB962C8B-B14F-4D97-AF65-F5344CB8AC3E}">
        <p14:creationId xmlns:p14="http://schemas.microsoft.com/office/powerpoint/2010/main" val="3927548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66CD64-8C8D-30F8-2EEE-D79260785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CD6B73D-87AF-1A53-B2E0-6A495E9986F0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8C4EB3-F527-F2CA-BD77-C5B17F10C7B7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825B07-AAB4-6E95-6D10-F8015EAF7A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810B64-40AE-3100-A9B0-40E49C2E2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66" y="234966"/>
            <a:ext cx="8699061" cy="622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69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1F3FB-7895-7496-7151-B4926BAF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593CFBB-E3CD-39CE-BF67-E41A9325A212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BEFFBC-A1EA-4BA1-88BD-43AD5484BDC3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B3C60-AA89-643B-8BC6-B611AE9CBB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3A9B70-0D7F-E816-6E88-4A57E5251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69" y="1705571"/>
            <a:ext cx="8555703" cy="191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4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6C4A5F-8D5D-874D-0F61-DC1621AAF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938367D-8232-A55C-971C-03190F14CDBE}"/>
              </a:ext>
            </a:extLst>
          </p:cNvPr>
          <p:cNvSpPr txBox="1"/>
          <p:nvPr/>
        </p:nvSpPr>
        <p:spPr>
          <a:xfrm>
            <a:off x="1783768" y="1705571"/>
            <a:ext cx="482720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75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CA32E3-4A9F-28C7-72A1-E9EC64352594}"/>
              </a:ext>
            </a:extLst>
          </p:cNvPr>
          <p:cNvSpPr txBox="1"/>
          <p:nvPr/>
        </p:nvSpPr>
        <p:spPr>
          <a:xfrm>
            <a:off x="272569" y="243042"/>
            <a:ext cx="8662634" cy="640689"/>
          </a:xfrm>
          <a:prstGeom prst="rect">
            <a:avLst/>
          </a:prstGeom>
          <a:noFill/>
        </p:spPr>
        <p:txBody>
          <a:bodyPr wrap="square" lIns="51435" tIns="25718" rIns="51435" bIns="25718" anchor="t">
            <a:spAutoFit/>
          </a:bodyPr>
          <a:lstStyle/>
          <a:p>
            <a:endParaRPr lang="en-GB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13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54C82A-131F-E55D-1ACA-FE8F49A412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8" t="12258" r="163" b="7969"/>
          <a:stretch>
            <a:fillRect/>
          </a:stretch>
        </p:blipFill>
        <p:spPr>
          <a:xfrm>
            <a:off x="7781620" y="234967"/>
            <a:ext cx="1156386" cy="11766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4B3A02-420A-E2C2-7156-389E295CC754}"/>
              </a:ext>
            </a:extLst>
          </p:cNvPr>
          <p:cNvSpPr txBox="1"/>
          <p:nvPr/>
        </p:nvSpPr>
        <p:spPr>
          <a:xfrm>
            <a:off x="531508" y="417488"/>
            <a:ext cx="717688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 </a:t>
            </a:r>
          </a:p>
          <a:p>
            <a:r>
              <a:rPr lang="en-GB" sz="3600" dirty="0">
                <a:solidFill>
                  <a:srgbClr val="002060"/>
                </a:solidFill>
              </a:rPr>
              <a:t>One Peebles:-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Our community where we grow, belong and achieve</a:t>
            </a: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1B45BC-1656-6D31-300D-67713AEC0336}"/>
              </a:ext>
            </a:extLst>
          </p:cNvPr>
          <p:cNvSpPr txBox="1"/>
          <p:nvPr/>
        </p:nvSpPr>
        <p:spPr>
          <a:xfrm>
            <a:off x="531508" y="2725812"/>
            <a:ext cx="77254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School values:-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Work hard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Show Kindness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Contribute</a:t>
            </a:r>
          </a:p>
          <a:p>
            <a:pPr marL="1028700" lvl="1" indent="-571500">
              <a:buFont typeface="Wingdings" panose="05000000000000000000" pitchFamily="2" charset="2"/>
              <a:buChar char="Ø"/>
            </a:pPr>
            <a:r>
              <a:rPr lang="en-GB" sz="3600" b="1" dirty="0">
                <a:solidFill>
                  <a:srgbClr val="002060"/>
                </a:solidFill>
              </a:rPr>
              <a:t>Do you add value to our school community?</a:t>
            </a:r>
          </a:p>
        </p:txBody>
      </p:sp>
    </p:spTree>
    <p:extLst>
      <p:ext uri="{BB962C8B-B14F-4D97-AF65-F5344CB8AC3E}">
        <p14:creationId xmlns:p14="http://schemas.microsoft.com/office/powerpoint/2010/main" val="24553010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eelOff"/>
      </p:transition>
    </mc:Choice>
    <mc:Fallback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D7C1C5F5CB8A42AF8C4419F0F8B6D2" ma:contentTypeVersion="39" ma:contentTypeDescription="Create a new document." ma:contentTypeScope="" ma:versionID="65b6866ad88b80f319c05af310f88857">
  <xsd:schema xmlns:xsd="http://www.w3.org/2001/XMLSchema" xmlns:xs="http://www.w3.org/2001/XMLSchema" xmlns:p="http://schemas.microsoft.com/office/2006/metadata/properties" xmlns:ns2="759ef179-04c5-4354-8322-8d11da1f0b07" xmlns:ns3="709a639c-a9d8-41db-89c8-26b20871816e" targetNamespace="http://schemas.microsoft.com/office/2006/metadata/properties" ma:root="true" ma:fieldsID="fb160c4925424fb0a0507864b5c4b936" ns2:_="" ns3:_="">
    <xsd:import namespace="759ef179-04c5-4354-8322-8d11da1f0b07"/>
    <xsd:import namespace="709a639c-a9d8-41db-89c8-26b2087181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Notes" minOccurs="0"/>
                <xsd:element ref="ns2:Comments" minOccurs="0"/>
                <xsd:element ref="ns2:MediaServiceLocation" minOccurs="0"/>
                <xsd:element ref="ns2:MediaServiceObjectDetectorVersion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9ef179-04c5-4354-8322-8d11da1f0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0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Comments" ma:index="21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bookType" ma:index="24" nillable="true" ma:displayName="Notebook Type" ma:internalName="NotebookType">
      <xsd:simpleType>
        <xsd:restriction base="dms:Text"/>
      </xsd:simpleType>
    </xsd:element>
    <xsd:element name="FolderType" ma:index="25" nillable="true" ma:displayName="Folder Type" ma:internalName="FolderType">
      <xsd:simpleType>
        <xsd:restriction base="dms:Text"/>
      </xsd:simpleType>
    </xsd:element>
    <xsd:element name="CultureName" ma:index="26" nillable="true" ma:displayName="Culture Name" ma:internalName="CultureName">
      <xsd:simpleType>
        <xsd:restriction base="dms:Text"/>
      </xsd:simpleType>
    </xsd:element>
    <xsd:element name="AppVersion" ma:index="27" nillable="true" ma:displayName="App Version" ma:internalName="AppVersion">
      <xsd:simpleType>
        <xsd:restriction base="dms:Text"/>
      </xsd:simpleType>
    </xsd:element>
    <xsd:element name="TeamsChannelId" ma:index="28" nillable="true" ma:displayName="Teams Channel Id" ma:internalName="TeamsChannelId">
      <xsd:simpleType>
        <xsd:restriction base="dms:Text"/>
      </xsd:simpleType>
    </xsd:element>
    <xsd:element name="Owner" ma:index="2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efaultSectionNames" ma:index="3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a639c-a9d8-41db-89c8-26b20871816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21711f8-0cdd-4124-a7bf-5bce232845e0}" ma:internalName="TaxCatchAll" ma:showField="CatchAllData" ma:web="709a639c-a9d8-41db-89c8-26b2087181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759ef179-04c5-4354-8322-8d11da1f0b07" xsi:nil="true"/>
    <lcf76f155ced4ddcb4097134ff3c332f xmlns="759ef179-04c5-4354-8322-8d11da1f0b07">
      <Terms xmlns="http://schemas.microsoft.com/office/infopath/2007/PartnerControls"/>
    </lcf76f155ced4ddcb4097134ff3c332f>
    <TaxCatchAll xmlns="709a639c-a9d8-41db-89c8-26b20871816e" xsi:nil="true"/>
    <CultureName xmlns="759ef179-04c5-4354-8322-8d11da1f0b07" xsi:nil="true"/>
    <Students xmlns="759ef179-04c5-4354-8322-8d11da1f0b07">
      <UserInfo>
        <DisplayName/>
        <AccountId xsi:nil="true"/>
        <AccountType/>
      </UserInfo>
    </Students>
    <Has_Teacher_Only_SectionGroup xmlns="759ef179-04c5-4354-8322-8d11da1f0b07" xsi:nil="true"/>
    <AppVersion xmlns="759ef179-04c5-4354-8322-8d11da1f0b07" xsi:nil="true"/>
    <TeamsChannelId xmlns="759ef179-04c5-4354-8322-8d11da1f0b07" xsi:nil="true"/>
    <IsNotebookLocked xmlns="759ef179-04c5-4354-8322-8d11da1f0b07" xsi:nil="true"/>
    <Comments xmlns="759ef179-04c5-4354-8322-8d11da1f0b07" xsi:nil="true"/>
    <Teachers xmlns="759ef179-04c5-4354-8322-8d11da1f0b07">
      <UserInfo>
        <DisplayName/>
        <AccountId xsi:nil="true"/>
        <AccountType/>
      </UserInfo>
    </Teachers>
    <Self_Registration_Enabled xmlns="759ef179-04c5-4354-8322-8d11da1f0b07" xsi:nil="true"/>
    <Teams_Channel_Section_Location xmlns="759ef179-04c5-4354-8322-8d11da1f0b07" xsi:nil="true"/>
    <NotebookType xmlns="759ef179-04c5-4354-8322-8d11da1f0b07" xsi:nil="true"/>
    <Math_Settings xmlns="759ef179-04c5-4354-8322-8d11da1f0b07" xsi:nil="true"/>
    <Notes xmlns="759ef179-04c5-4354-8322-8d11da1f0b07" xsi:nil="true"/>
    <LMS_Mappings xmlns="759ef179-04c5-4354-8322-8d11da1f0b07" xsi:nil="true"/>
    <Invited_Students xmlns="759ef179-04c5-4354-8322-8d11da1f0b07" xsi:nil="true"/>
    <FolderType xmlns="759ef179-04c5-4354-8322-8d11da1f0b07" xsi:nil="true"/>
    <Owner xmlns="759ef179-04c5-4354-8322-8d11da1f0b07">
      <UserInfo>
        <DisplayName/>
        <AccountId xsi:nil="true"/>
        <AccountType/>
      </UserInfo>
    </Owner>
    <Student_Groups xmlns="759ef179-04c5-4354-8322-8d11da1f0b07">
      <UserInfo>
        <DisplayName/>
        <AccountId xsi:nil="true"/>
        <AccountType/>
      </UserInfo>
    </Student_Groups>
    <Distribution_Groups xmlns="759ef179-04c5-4354-8322-8d11da1f0b07" xsi:nil="true"/>
    <DefaultSectionNames xmlns="759ef179-04c5-4354-8322-8d11da1f0b07" xsi:nil="true"/>
    <Invited_Teachers xmlns="759ef179-04c5-4354-8322-8d11da1f0b07" xsi:nil="true"/>
    <Templates xmlns="759ef179-04c5-4354-8322-8d11da1f0b07" xsi:nil="true"/>
    <SharedWithUsers xmlns="709a639c-a9d8-41db-89c8-26b20871816e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38F5A82-101A-4059-8B54-599A2AC1A4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B61AC0-EFB4-47F4-8EE1-0CB5E66A91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9ef179-04c5-4354-8322-8d11da1f0b07"/>
    <ds:schemaRef ds:uri="709a639c-a9d8-41db-89c8-26b2087181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006F92-46A3-4EF6-A758-FCFCDC7AF19D}">
  <ds:schemaRefs>
    <ds:schemaRef ds:uri="http://schemas.microsoft.com/office/2006/metadata/properties"/>
    <ds:schemaRef ds:uri="http://schemas.microsoft.com/office/infopath/2007/PartnerControls"/>
    <ds:schemaRef ds:uri="759ef179-04c5-4354-8322-8d11da1f0b07"/>
    <ds:schemaRef ds:uri="709a639c-a9d8-41db-89c8-26b20871816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513</TotalTime>
  <Words>261</Words>
  <Application>Microsoft Office PowerPoint</Application>
  <PresentationFormat>On-screen Show (4:3)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Ryalls, Kevin</cp:lastModifiedBy>
  <cp:revision>1081</cp:revision>
  <dcterms:created xsi:type="dcterms:W3CDTF">2025-11-04T20:50:20Z</dcterms:created>
  <dcterms:modified xsi:type="dcterms:W3CDTF">2026-01-29T08:49:03Z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0x0101000DD7C1C5F5CB8A42AF8C4419F0F8B6D2</vt:lpwstr>
  </property>
  <property fmtid="{D5CDD505-2E9C-101B-9397-08002B2CF9AE}" pid="3" name="MediaServiceImageTags">
    <vt:lpwstr/>
  </property>
  <property fmtid="{D5CDD505-2E9C-101B-9397-08002B2CF9AE}" pid="4" name="MSIP_Label_9fedad31-c0c2-44e8-b26c-75143ee7ed65_Enabled">
    <vt:lpwstr>true</vt:lpwstr>
  </property>
  <property fmtid="{D5CDD505-2E9C-101B-9397-08002B2CF9AE}" pid="5" name="MSIP_Label_9fedad31-c0c2-44e8-b26c-75143ee7ed65_SetDate">
    <vt:lpwstr>2025-11-05T08:07:51Z</vt:lpwstr>
  </property>
  <property fmtid="{D5CDD505-2E9C-101B-9397-08002B2CF9AE}" pid="6" name="MSIP_Label_9fedad31-c0c2-44e8-b26c-75143ee7ed65_Method">
    <vt:lpwstr>Standard</vt:lpwstr>
  </property>
  <property fmtid="{D5CDD505-2E9C-101B-9397-08002B2CF9AE}" pid="7" name="MSIP_Label_9fedad31-c0c2-44e8-b26c-75143ee7ed65_Name">
    <vt:lpwstr>OFFICIAL</vt:lpwstr>
  </property>
  <property fmtid="{D5CDD505-2E9C-101B-9397-08002B2CF9AE}" pid="8" name="MSIP_Label_9fedad31-c0c2-44e8-b26c-75143ee7ed65_SiteId">
    <vt:lpwstr>89ed32a2-9b6b-41db-bb6f-376ec8fcd11d</vt:lpwstr>
  </property>
  <property fmtid="{D5CDD505-2E9C-101B-9397-08002B2CF9AE}" pid="9" name="MSIP_Label_9fedad31-c0c2-44e8-b26c-75143ee7ed65_ActionId">
    <vt:lpwstr>b20828b5-2ddc-4073-9aed-9c95aacb4160</vt:lpwstr>
  </property>
  <property fmtid="{D5CDD505-2E9C-101B-9397-08002B2CF9AE}" pid="10" name="MSIP_Label_9fedad31-c0c2-44e8-b26c-75143ee7ed65_ContentBits">
    <vt:lpwstr>0</vt:lpwstr>
  </property>
  <property fmtid="{D5CDD505-2E9C-101B-9397-08002B2CF9AE}" pid="11" name="MSIP_Label_9fedad31-c0c2-44e8-b26c-75143ee7ed65_Tag">
    <vt:lpwstr>10, 3, 0, 1</vt:lpwstr>
  </property>
  <property fmtid="{D5CDD505-2E9C-101B-9397-08002B2CF9AE}" pid="12" name="Order">
    <vt:r8>85300</vt:r8>
  </property>
  <property fmtid="{D5CDD505-2E9C-101B-9397-08002B2CF9AE}" pid="13" name="ComplianceAssetId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</Properties>
</file>