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90" r:id="rId6"/>
    <p:sldId id="325" r:id="rId7"/>
    <p:sldId id="328" r:id="rId8"/>
    <p:sldId id="322" r:id="rId9"/>
    <p:sldId id="320" r:id="rId10"/>
    <p:sldId id="294" r:id="rId11"/>
    <p:sldId id="324" r:id="rId12"/>
    <p:sldId id="326" r:id="rId13"/>
    <p:sldId id="327" r:id="rId14"/>
    <p:sldId id="301" r:id="rId15"/>
    <p:sldId id="300" r:id="rId16"/>
    <p:sldId id="323" r:id="rId17"/>
    <p:sldId id="306" r:id="rId18"/>
    <p:sldId id="307" r:id="rId19"/>
    <p:sldId id="308" r:id="rId20"/>
    <p:sldId id="309" r:id="rId21"/>
    <p:sldId id="310" r:id="rId22"/>
    <p:sldId id="311" r:id="rId23"/>
    <p:sldId id="297" r:id="rId24"/>
    <p:sldId id="31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4660"/>
  </p:normalViewPr>
  <p:slideViewPr>
    <p:cSldViewPr snapToGrid="0">
      <p:cViewPr varScale="1">
        <p:scale>
          <a:sx n="69" d="100"/>
          <a:sy n="69" d="100"/>
        </p:scale>
        <p:origin x="91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Irvine" userId="S::gw19irvinemoira@glow.sch.uk::26725e41-3206-4194-8414-bf1fb3b03d5f" providerId="AD" clId="Web-{98B8B826-4EBD-8BCA-D2BB-803F04DE04D6}"/>
    <pc:docChg chg="modSld">
      <pc:chgData name="Mrs Irvine" userId="S::gw19irvinemoira@glow.sch.uk::26725e41-3206-4194-8414-bf1fb3b03d5f" providerId="AD" clId="Web-{98B8B826-4EBD-8BCA-D2BB-803F04DE04D6}" dt="2025-11-27T08:28:27.365" v="2" actId="20577"/>
      <pc:docMkLst>
        <pc:docMk/>
      </pc:docMkLst>
      <pc:sldChg chg="modSp">
        <pc:chgData name="Mrs Irvine" userId="S::gw19irvinemoira@glow.sch.uk::26725e41-3206-4194-8414-bf1fb3b03d5f" providerId="AD" clId="Web-{98B8B826-4EBD-8BCA-D2BB-803F04DE04D6}" dt="2025-11-27T08:28:27.365" v="2" actId="20577"/>
        <pc:sldMkLst>
          <pc:docMk/>
          <pc:sldMk cId="926650435" sldId="323"/>
        </pc:sldMkLst>
        <pc:spChg chg="mod">
          <ac:chgData name="Mrs Irvine" userId="S::gw19irvinemoira@glow.sch.uk::26725e41-3206-4194-8414-bf1fb3b03d5f" providerId="AD" clId="Web-{98B8B826-4EBD-8BCA-D2BB-803F04DE04D6}" dt="2025-11-27T08:28:27.365" v="2" actId="20577"/>
          <ac:spMkLst>
            <pc:docMk/>
            <pc:sldMk cId="926650435" sldId="323"/>
            <ac:spMk id="9" creationId="{94B2F878-C017-6D03-DF22-DC8D59064747}"/>
          </ac:spMkLst>
        </pc:spChg>
      </pc:sldChg>
    </pc:docChg>
  </pc:docChgLst>
  <pc:docChgLst>
    <pc:chgData name="Mrs Irvine" userId="S::gw19irvinemoira@glow.sch.uk::26725e41-3206-4194-8414-bf1fb3b03d5f" providerId="AD" clId="Web-{A603B04A-9C31-18AE-3CC2-AAFFB60C73B1}"/>
    <pc:docChg chg="addSld modSld">
      <pc:chgData name="Mrs Irvine" userId="S::gw19irvinemoira@glow.sch.uk::26725e41-3206-4194-8414-bf1fb3b03d5f" providerId="AD" clId="Web-{A603B04A-9C31-18AE-3CC2-AAFFB60C73B1}" dt="2025-11-11T10:20:09.894" v="266" actId="20577"/>
      <pc:docMkLst>
        <pc:docMk/>
      </pc:docMkLst>
      <pc:sldChg chg="modSp">
        <pc:chgData name="Mrs Irvine" userId="S::gw19irvinemoira@glow.sch.uk::26725e41-3206-4194-8414-bf1fb3b03d5f" providerId="AD" clId="Web-{A603B04A-9C31-18AE-3CC2-AAFFB60C73B1}" dt="2025-11-11T10:12:09.349" v="8" actId="20577"/>
        <pc:sldMkLst>
          <pc:docMk/>
          <pc:sldMk cId="1766364073" sldId="256"/>
        </pc:sldMkLst>
        <pc:spChg chg="mod">
          <ac:chgData name="Mrs Irvine" userId="S::gw19irvinemoira@glow.sch.uk::26725e41-3206-4194-8414-bf1fb3b03d5f" providerId="AD" clId="Web-{A603B04A-9C31-18AE-3CC2-AAFFB60C73B1}" dt="2025-11-11T10:12:09.349" v="8" actId="20577"/>
          <ac:spMkLst>
            <pc:docMk/>
            <pc:sldMk cId="1766364073" sldId="256"/>
            <ac:spMk id="2" creationId="{E86175D0-3634-86F8-625A-7CA3D9C13761}"/>
          </ac:spMkLst>
        </pc:spChg>
      </pc:sldChg>
      <pc:sldChg chg="modSp">
        <pc:chgData name="Mrs Irvine" userId="S::gw19irvinemoira@glow.sch.uk::26725e41-3206-4194-8414-bf1fb3b03d5f" providerId="AD" clId="Web-{A603B04A-9C31-18AE-3CC2-AAFFB60C73B1}" dt="2025-11-11T10:12:06.192" v="7" actId="20577"/>
        <pc:sldMkLst>
          <pc:docMk/>
          <pc:sldMk cId="3757848921" sldId="290"/>
        </pc:sldMkLst>
        <pc:spChg chg="mod">
          <ac:chgData name="Mrs Irvine" userId="S::gw19irvinemoira@glow.sch.uk::26725e41-3206-4194-8414-bf1fb3b03d5f" providerId="AD" clId="Web-{A603B04A-9C31-18AE-3CC2-AAFFB60C73B1}" dt="2025-11-11T10:12:06.192" v="7" actId="20577"/>
          <ac:spMkLst>
            <pc:docMk/>
            <pc:sldMk cId="3757848921" sldId="290"/>
            <ac:spMk id="2" creationId="{36B92133-1444-9620-EB78-520FC147B122}"/>
          </ac:spMkLst>
        </pc:spChg>
        <pc:spChg chg="mod">
          <ac:chgData name="Mrs Irvine" userId="S::gw19irvinemoira@glow.sch.uk::26725e41-3206-4194-8414-bf1fb3b03d5f" providerId="AD" clId="Web-{A603B04A-9C31-18AE-3CC2-AAFFB60C73B1}" dt="2025-11-11T10:12:04.489" v="4" actId="20577"/>
          <ac:spMkLst>
            <pc:docMk/>
            <pc:sldMk cId="3757848921" sldId="290"/>
            <ac:spMk id="3" creationId="{7AAF9759-4A98-20EA-C807-AB5B7A997EA2}"/>
          </ac:spMkLst>
        </pc:spChg>
      </pc:sldChg>
      <pc:sldChg chg="addSp delSp modSp">
        <pc:chgData name="Mrs Irvine" userId="S::gw19irvinemoira@glow.sch.uk::26725e41-3206-4194-8414-bf1fb3b03d5f" providerId="AD" clId="Web-{A603B04A-9C31-18AE-3CC2-AAFFB60C73B1}" dt="2025-11-11T10:14:08.619" v="48" actId="20577"/>
        <pc:sldMkLst>
          <pc:docMk/>
          <pc:sldMk cId="4172191742" sldId="294"/>
        </pc:sldMkLst>
        <pc:spChg chg="mod">
          <ac:chgData name="Mrs Irvine" userId="S::gw19irvinemoira@glow.sch.uk::26725e41-3206-4194-8414-bf1fb3b03d5f" providerId="AD" clId="Web-{A603B04A-9C31-18AE-3CC2-AAFFB60C73B1}" dt="2025-11-11T10:12:40.944" v="15" actId="20577"/>
          <ac:spMkLst>
            <pc:docMk/>
            <pc:sldMk cId="4172191742" sldId="294"/>
            <ac:spMk id="2" creationId="{D3385856-4B38-5C85-EC03-CEFE4317B402}"/>
          </ac:spMkLst>
        </pc:spChg>
        <pc:picChg chg="mod">
          <ac:chgData name="Mrs Irvine" userId="S::gw19irvinemoira@glow.sch.uk::26725e41-3206-4194-8414-bf1fb3b03d5f" providerId="AD" clId="Web-{A603B04A-9C31-18AE-3CC2-AAFFB60C73B1}" dt="2025-11-11T10:13:07.398" v="24" actId="1076"/>
          <ac:picMkLst>
            <pc:docMk/>
            <pc:sldMk cId="4172191742" sldId="294"/>
            <ac:picMk id="3" creationId="{D56A35DE-F981-80DD-EEFF-C9A801C3036E}"/>
          </ac:picMkLst>
        </pc:picChg>
      </pc:sldChg>
      <pc:sldChg chg="modSp">
        <pc:chgData name="Mrs Irvine" userId="S::gw19irvinemoira@glow.sch.uk::26725e41-3206-4194-8414-bf1fb3b03d5f" providerId="AD" clId="Web-{A603B04A-9C31-18AE-3CC2-AAFFB60C73B1}" dt="2025-11-11T10:16:35.046" v="75" actId="20577"/>
        <pc:sldMkLst>
          <pc:docMk/>
          <pc:sldMk cId="3924444241" sldId="310"/>
        </pc:sldMkLst>
        <pc:spChg chg="mod">
          <ac:chgData name="Mrs Irvine" userId="S::gw19irvinemoira@glow.sch.uk::26725e41-3206-4194-8414-bf1fb3b03d5f" providerId="AD" clId="Web-{A603B04A-9C31-18AE-3CC2-AAFFB60C73B1}" dt="2025-11-11T10:16:35.046" v="75" actId="20577"/>
          <ac:spMkLst>
            <pc:docMk/>
            <pc:sldMk cId="3924444241" sldId="310"/>
            <ac:spMk id="9" creationId="{51F92A0D-3849-EA05-04AF-84BF7F813838}"/>
          </ac:spMkLst>
        </pc:spChg>
      </pc:sldChg>
      <pc:sldChg chg="addSp delSp modSp add mod replId setBg">
        <pc:chgData name="Mrs Irvine" userId="S::gw19irvinemoira@glow.sch.uk::26725e41-3206-4194-8414-bf1fb3b03d5f" providerId="AD" clId="Web-{A603B04A-9C31-18AE-3CC2-AAFFB60C73B1}" dt="2025-11-11T10:14:58.449" v="60" actId="1076"/>
        <pc:sldMkLst>
          <pc:docMk/>
          <pc:sldMk cId="3142553758" sldId="320"/>
        </pc:sldMkLst>
        <pc:spChg chg="mod">
          <ac:chgData name="Mrs Irvine" userId="S::gw19irvinemoira@glow.sch.uk::26725e41-3206-4194-8414-bf1fb3b03d5f" providerId="AD" clId="Web-{A603B04A-9C31-18AE-3CC2-AAFFB60C73B1}" dt="2025-11-11T10:14:52.715" v="58"/>
          <ac:spMkLst>
            <pc:docMk/>
            <pc:sldMk cId="3142553758" sldId="320"/>
            <ac:spMk id="2" creationId="{9D63821D-A1C6-E45C-250E-14B541DE6C60}"/>
          </ac:spMkLst>
        </pc:spChg>
        <pc:spChg chg="mod">
          <ac:chgData name="Mrs Irvine" userId="S::gw19irvinemoira@glow.sch.uk::26725e41-3206-4194-8414-bf1fb3b03d5f" providerId="AD" clId="Web-{A603B04A-9C31-18AE-3CC2-AAFFB60C73B1}" dt="2025-11-11T10:14:52.715" v="58"/>
          <ac:spMkLst>
            <pc:docMk/>
            <pc:sldMk cId="3142553758" sldId="320"/>
            <ac:spMk id="9" creationId="{02B51975-0D16-9273-99F0-4FD4212AD689}"/>
          </ac:spMkLst>
        </pc:spChg>
        <pc:spChg chg="add del">
          <ac:chgData name="Mrs Irvine" userId="S::gw19irvinemoira@glow.sch.uk::26725e41-3206-4194-8414-bf1fb3b03d5f" providerId="AD" clId="Web-{A603B04A-9C31-18AE-3CC2-AAFFB60C73B1}" dt="2025-11-11T10:14:52.715" v="58"/>
          <ac:spMkLst>
            <pc:docMk/>
            <pc:sldMk cId="3142553758" sldId="320"/>
            <ac:spMk id="14" creationId="{D55EF5C2-6214-04B9-B8E2-BDB923AF194D}"/>
          </ac:spMkLst>
        </pc:spChg>
        <pc:spChg chg="add del">
          <ac:chgData name="Mrs Irvine" userId="S::gw19irvinemoira@glow.sch.uk::26725e41-3206-4194-8414-bf1fb3b03d5f" providerId="AD" clId="Web-{A603B04A-9C31-18AE-3CC2-AAFFB60C73B1}" dt="2025-11-11T10:14:52.715" v="58"/>
          <ac:spMkLst>
            <pc:docMk/>
            <pc:sldMk cId="3142553758" sldId="320"/>
            <ac:spMk id="16" creationId="{6033483B-85DE-624C-C0AF-2EC2EF2EB68D}"/>
          </ac:spMkLst>
        </pc:spChg>
        <pc:picChg chg="mod">
          <ac:chgData name="Mrs Irvine" userId="S::gw19irvinemoira@glow.sch.uk::26725e41-3206-4194-8414-bf1fb3b03d5f" providerId="AD" clId="Web-{A603B04A-9C31-18AE-3CC2-AAFFB60C73B1}" dt="2025-11-11T10:14:52.715" v="58"/>
          <ac:picMkLst>
            <pc:docMk/>
            <pc:sldMk cId="3142553758" sldId="320"/>
            <ac:picMk id="3" creationId="{6F65D3DC-6BB5-9C92-27F3-B4537721C525}"/>
          </ac:picMkLst>
        </pc:picChg>
        <pc:picChg chg="add mod">
          <ac:chgData name="Mrs Irvine" userId="S::gw19irvinemoira@glow.sch.uk::26725e41-3206-4194-8414-bf1fb3b03d5f" providerId="AD" clId="Web-{A603B04A-9C31-18AE-3CC2-AAFFB60C73B1}" dt="2025-11-11T10:14:58.449" v="60" actId="1076"/>
          <ac:picMkLst>
            <pc:docMk/>
            <pc:sldMk cId="3142553758" sldId="320"/>
            <ac:picMk id="5" creationId="{67484890-E2CD-7DF9-4A1C-1BC44CC23520}"/>
          </ac:picMkLst>
        </pc:picChg>
      </pc:sldChg>
    </pc:docChg>
  </pc:docChgLst>
  <pc:docChgLst>
    <pc:chgData clId="Web-{A603B04A-9C31-18AE-3CC2-AAFFB60C73B1}"/>
    <pc:docChg chg="modSld">
      <pc:chgData name="" userId="" providerId="" clId="Web-{A603B04A-9C31-18AE-3CC2-AAFFB60C73B1}" dt="2025-11-11T10:11:45.269" v="1" actId="20577"/>
      <pc:docMkLst>
        <pc:docMk/>
      </pc:docMkLst>
      <pc:sldChg chg="modSp">
        <pc:chgData name="" userId="" providerId="" clId="Web-{A603B04A-9C31-18AE-3CC2-AAFFB60C73B1}" dt="2025-11-11T10:11:45.269" v="1" actId="20577"/>
        <pc:sldMkLst>
          <pc:docMk/>
          <pc:sldMk cId="1766364073" sldId="256"/>
        </pc:sldMkLst>
        <pc:spChg chg="mod">
          <ac:chgData name="" userId="" providerId="" clId="Web-{A603B04A-9C31-18AE-3CC2-AAFFB60C73B1}" dt="2025-11-11T10:11:45.269" v="1" actId="20577"/>
          <ac:spMkLst>
            <pc:docMk/>
            <pc:sldMk cId="1766364073" sldId="256"/>
            <ac:spMk id="3" creationId="{1298F40B-FA6E-6D45-61E8-9B1BFB45DA05}"/>
          </ac:spMkLst>
        </pc:spChg>
      </pc:sldChg>
    </pc:docChg>
  </pc:docChgLst>
  <pc:docChgLst>
    <pc:chgData name="Moira Irvine" userId="26725e41-3206-4194-8414-bf1fb3b03d5f" providerId="ADAL" clId="{E80BEEF1-E550-4EEB-A8B0-2ECE39CCEAB8}"/>
    <pc:docChg chg="undo custSel addSld delSld modSld sldOrd">
      <pc:chgData name="Moira Irvine" userId="26725e41-3206-4194-8414-bf1fb3b03d5f" providerId="ADAL" clId="{E80BEEF1-E550-4EEB-A8B0-2ECE39CCEAB8}" dt="2025-11-11T12:37:34.651" v="1393" actId="20577"/>
      <pc:docMkLst>
        <pc:docMk/>
      </pc:docMkLst>
      <pc:sldChg chg="addSp delSp modSp ord">
        <pc:chgData name="Moira Irvine" userId="26725e41-3206-4194-8414-bf1fb3b03d5f" providerId="ADAL" clId="{E80BEEF1-E550-4EEB-A8B0-2ECE39CCEAB8}" dt="2025-11-11T12:26:37.682" v="599" actId="1076"/>
        <pc:sldMkLst>
          <pc:docMk/>
          <pc:sldMk cId="3023637765" sldId="297"/>
        </pc:sldMkLst>
        <pc:spChg chg="mod">
          <ac:chgData name="Moira Irvine" userId="26725e41-3206-4194-8414-bf1fb3b03d5f" providerId="ADAL" clId="{E80BEEF1-E550-4EEB-A8B0-2ECE39CCEAB8}" dt="2025-11-11T12:18:39.416" v="536" actId="27636"/>
          <ac:spMkLst>
            <pc:docMk/>
            <pc:sldMk cId="3023637765" sldId="297"/>
            <ac:spMk id="9" creationId="{FD0521EA-9572-A442-8891-C87D86A5E5BD}"/>
          </ac:spMkLst>
        </pc:spChg>
        <pc:picChg chg="add mod modCrop">
          <ac:chgData name="Moira Irvine" userId="26725e41-3206-4194-8414-bf1fb3b03d5f" providerId="ADAL" clId="{E80BEEF1-E550-4EEB-A8B0-2ECE39CCEAB8}" dt="2025-11-11T12:26:37.682" v="599" actId="1076"/>
          <ac:picMkLst>
            <pc:docMk/>
            <pc:sldMk cId="3023637765" sldId="297"/>
            <ac:picMk id="1026" creationId="{F70B98BB-E25D-4DD4-A205-2B910AE0053C}"/>
          </ac:picMkLst>
        </pc:picChg>
      </pc:sldChg>
      <pc:sldChg chg="ord">
        <pc:chgData name="Moira Irvine" userId="26725e41-3206-4194-8414-bf1fb3b03d5f" providerId="ADAL" clId="{E80BEEF1-E550-4EEB-A8B0-2ECE39CCEAB8}" dt="2025-11-11T12:14:16.853" v="15"/>
        <pc:sldMkLst>
          <pc:docMk/>
          <pc:sldMk cId="1333133573" sldId="300"/>
        </pc:sldMkLst>
      </pc:sldChg>
      <pc:sldChg chg="ord">
        <pc:chgData name="Moira Irvine" userId="26725e41-3206-4194-8414-bf1fb3b03d5f" providerId="ADAL" clId="{E80BEEF1-E550-4EEB-A8B0-2ECE39CCEAB8}" dt="2025-11-11T12:25:10.651" v="594"/>
        <pc:sldMkLst>
          <pc:docMk/>
          <pc:sldMk cId="4197481696" sldId="301"/>
        </pc:sldMkLst>
      </pc:sldChg>
      <pc:sldChg chg="addSp delSp modSp ord">
        <pc:chgData name="Moira Irvine" userId="26725e41-3206-4194-8414-bf1fb3b03d5f" providerId="ADAL" clId="{E80BEEF1-E550-4EEB-A8B0-2ECE39CCEAB8}" dt="2025-11-11T12:20:25.107" v="551" actId="14100"/>
        <pc:sldMkLst>
          <pc:docMk/>
          <pc:sldMk cId="1781140806" sldId="306"/>
        </pc:sldMkLst>
        <pc:spChg chg="mod">
          <ac:chgData name="Moira Irvine" userId="26725e41-3206-4194-8414-bf1fb3b03d5f" providerId="ADAL" clId="{E80BEEF1-E550-4EEB-A8B0-2ECE39CCEAB8}" dt="2025-11-11T12:15:07.999" v="43" actId="20577"/>
          <ac:spMkLst>
            <pc:docMk/>
            <pc:sldMk cId="1781140806" sldId="306"/>
            <ac:spMk id="2" creationId="{391A17C7-C6BA-7C8D-66DE-3FF51F89F8A8}"/>
          </ac:spMkLst>
        </pc:spChg>
        <pc:spChg chg="mod">
          <ac:chgData name="Moira Irvine" userId="26725e41-3206-4194-8414-bf1fb3b03d5f" providerId="ADAL" clId="{E80BEEF1-E550-4EEB-A8B0-2ECE39CCEAB8}" dt="2025-11-11T12:15:17.476" v="44" actId="6549"/>
          <ac:spMkLst>
            <pc:docMk/>
            <pc:sldMk cId="1781140806" sldId="306"/>
            <ac:spMk id="9" creationId="{B8E6C769-C13E-9190-2BAF-20BC43CCD84D}"/>
          </ac:spMkLst>
        </pc:spChg>
        <pc:picChg chg="add mod modCrop">
          <ac:chgData name="Moira Irvine" userId="26725e41-3206-4194-8414-bf1fb3b03d5f" providerId="ADAL" clId="{E80BEEF1-E550-4EEB-A8B0-2ECE39CCEAB8}" dt="2025-11-11T12:20:25.107" v="551" actId="14100"/>
          <ac:picMkLst>
            <pc:docMk/>
            <pc:sldMk cId="1781140806" sldId="306"/>
            <ac:picMk id="7" creationId="{8F6D94C6-BD35-4EE6-9033-157380F9A1BA}"/>
          </ac:picMkLst>
        </pc:picChg>
      </pc:sldChg>
      <pc:sldChg chg="addSp delSp modSp">
        <pc:chgData name="Moira Irvine" userId="26725e41-3206-4194-8414-bf1fb3b03d5f" providerId="ADAL" clId="{E80BEEF1-E550-4EEB-A8B0-2ECE39CCEAB8}" dt="2025-11-11T12:19:50.994" v="545" actId="1076"/>
        <pc:sldMkLst>
          <pc:docMk/>
          <pc:sldMk cId="3263027477" sldId="307"/>
        </pc:sldMkLst>
        <pc:spChg chg="mod">
          <ac:chgData name="Moira Irvine" userId="26725e41-3206-4194-8414-bf1fb3b03d5f" providerId="ADAL" clId="{E80BEEF1-E550-4EEB-A8B0-2ECE39CCEAB8}" dt="2025-11-11T12:15:33.485" v="53" actId="20577"/>
          <ac:spMkLst>
            <pc:docMk/>
            <pc:sldMk cId="3263027477" sldId="307"/>
            <ac:spMk id="2" creationId="{539E8E7E-F2C8-7F4D-7C74-6BB047261ECE}"/>
          </ac:spMkLst>
        </pc:spChg>
        <pc:spChg chg="mod">
          <ac:chgData name="Moira Irvine" userId="26725e41-3206-4194-8414-bf1fb3b03d5f" providerId="ADAL" clId="{E80BEEF1-E550-4EEB-A8B0-2ECE39CCEAB8}" dt="2025-11-11T12:15:36.073" v="54" actId="6549"/>
          <ac:spMkLst>
            <pc:docMk/>
            <pc:sldMk cId="3263027477" sldId="307"/>
            <ac:spMk id="9" creationId="{1EA93EC4-3B09-1540-0F78-F20FCB61BB06}"/>
          </ac:spMkLst>
        </pc:spChg>
        <pc:picChg chg="add mod">
          <ac:chgData name="Moira Irvine" userId="26725e41-3206-4194-8414-bf1fb3b03d5f" providerId="ADAL" clId="{E80BEEF1-E550-4EEB-A8B0-2ECE39CCEAB8}" dt="2025-11-11T12:19:50.994" v="545" actId="1076"/>
          <ac:picMkLst>
            <pc:docMk/>
            <pc:sldMk cId="3263027477" sldId="307"/>
            <ac:picMk id="3" creationId="{405C30C5-32EB-4A97-8452-C32CA1E0B400}"/>
          </ac:picMkLst>
        </pc:picChg>
      </pc:sldChg>
      <pc:sldChg chg="addSp delSp modSp">
        <pc:chgData name="Moira Irvine" userId="26725e41-3206-4194-8414-bf1fb3b03d5f" providerId="ADAL" clId="{E80BEEF1-E550-4EEB-A8B0-2ECE39CCEAB8}" dt="2025-11-11T12:23:35.511" v="578" actId="1076"/>
        <pc:sldMkLst>
          <pc:docMk/>
          <pc:sldMk cId="1086809693" sldId="308"/>
        </pc:sldMkLst>
        <pc:spChg chg="mod">
          <ac:chgData name="Moira Irvine" userId="26725e41-3206-4194-8414-bf1fb3b03d5f" providerId="ADAL" clId="{E80BEEF1-E550-4EEB-A8B0-2ECE39CCEAB8}" dt="2025-11-11T12:22:44.741" v="573" actId="14100"/>
          <ac:spMkLst>
            <pc:docMk/>
            <pc:sldMk cId="1086809693" sldId="308"/>
            <ac:spMk id="2" creationId="{F227CFFD-83FC-EE8D-177D-448AA1CDADC8}"/>
          </ac:spMkLst>
        </pc:spChg>
        <pc:spChg chg="mod">
          <ac:chgData name="Moira Irvine" userId="26725e41-3206-4194-8414-bf1fb3b03d5f" providerId="ADAL" clId="{E80BEEF1-E550-4EEB-A8B0-2ECE39CCEAB8}" dt="2025-11-11T12:21:08.276" v="558" actId="14100"/>
          <ac:spMkLst>
            <pc:docMk/>
            <pc:sldMk cId="1086809693" sldId="308"/>
            <ac:spMk id="9" creationId="{3A78BF0F-A20A-37E1-0508-14BDF186A9EB}"/>
          </ac:spMkLst>
        </pc:spChg>
        <pc:picChg chg="add mod modCrop">
          <ac:chgData name="Moira Irvine" userId="26725e41-3206-4194-8414-bf1fb3b03d5f" providerId="ADAL" clId="{E80BEEF1-E550-4EEB-A8B0-2ECE39CCEAB8}" dt="2025-11-11T12:22:51.823" v="575" actId="732"/>
          <ac:picMkLst>
            <pc:docMk/>
            <pc:sldMk cId="1086809693" sldId="308"/>
            <ac:picMk id="3" creationId="{1D06CC5D-9213-48B0-B91F-AD528AFDC9B1}"/>
          </ac:picMkLst>
        </pc:picChg>
        <pc:picChg chg="add mod">
          <ac:chgData name="Moira Irvine" userId="26725e41-3206-4194-8414-bf1fb3b03d5f" providerId="ADAL" clId="{E80BEEF1-E550-4EEB-A8B0-2ECE39CCEAB8}" dt="2025-11-11T12:23:35.511" v="578" actId="1076"/>
          <ac:picMkLst>
            <pc:docMk/>
            <pc:sldMk cId="1086809693" sldId="308"/>
            <ac:picMk id="4" creationId="{E70BA07A-B3A6-4433-B546-1B75557FB6A4}"/>
          </ac:picMkLst>
        </pc:picChg>
      </pc:sldChg>
      <pc:sldChg chg="addSp delSp modSp">
        <pc:chgData name="Moira Irvine" userId="26725e41-3206-4194-8414-bf1fb3b03d5f" providerId="ADAL" clId="{E80BEEF1-E550-4EEB-A8B0-2ECE39CCEAB8}" dt="2025-11-11T12:22:37.541" v="572" actId="14100"/>
        <pc:sldMkLst>
          <pc:docMk/>
          <pc:sldMk cId="404059222" sldId="309"/>
        </pc:sldMkLst>
        <pc:spChg chg="mod">
          <ac:chgData name="Moira Irvine" userId="26725e41-3206-4194-8414-bf1fb3b03d5f" providerId="ADAL" clId="{E80BEEF1-E550-4EEB-A8B0-2ECE39CCEAB8}" dt="2025-11-11T12:22:31.829" v="570" actId="14100"/>
          <ac:spMkLst>
            <pc:docMk/>
            <pc:sldMk cId="404059222" sldId="309"/>
            <ac:spMk id="2" creationId="{7506D7A5-A7F4-6F8A-BE63-E5BAABAD5ABB}"/>
          </ac:spMkLst>
        </pc:spChg>
        <pc:spChg chg="mod">
          <ac:chgData name="Moira Irvine" userId="26725e41-3206-4194-8414-bf1fb3b03d5f" providerId="ADAL" clId="{E80BEEF1-E550-4EEB-A8B0-2ECE39CCEAB8}" dt="2025-11-11T12:16:16.948" v="91" actId="20577"/>
          <ac:spMkLst>
            <pc:docMk/>
            <pc:sldMk cId="404059222" sldId="309"/>
            <ac:spMk id="9" creationId="{C7FDB9C5-5476-BC10-23EC-10533D9AD423}"/>
          </ac:spMkLst>
        </pc:spChg>
        <pc:picChg chg="add mod">
          <ac:chgData name="Moira Irvine" userId="26725e41-3206-4194-8414-bf1fb3b03d5f" providerId="ADAL" clId="{E80BEEF1-E550-4EEB-A8B0-2ECE39CCEAB8}" dt="2025-11-11T12:22:29.237" v="569" actId="1076"/>
          <ac:picMkLst>
            <pc:docMk/>
            <pc:sldMk cId="404059222" sldId="309"/>
            <ac:picMk id="3" creationId="{CA633F4B-D32F-4F7A-9414-B76DBCDA08B1}"/>
          </ac:picMkLst>
        </pc:picChg>
        <pc:picChg chg="add mod">
          <ac:chgData name="Moira Irvine" userId="26725e41-3206-4194-8414-bf1fb3b03d5f" providerId="ADAL" clId="{E80BEEF1-E550-4EEB-A8B0-2ECE39CCEAB8}" dt="2025-11-11T12:22:37.541" v="572" actId="14100"/>
          <ac:picMkLst>
            <pc:docMk/>
            <pc:sldMk cId="404059222" sldId="309"/>
            <ac:picMk id="4" creationId="{49CAA492-11E3-4903-888F-FECAB880B7B0}"/>
          </ac:picMkLst>
        </pc:picChg>
      </pc:sldChg>
      <pc:sldChg chg="addSp delSp modSp">
        <pc:chgData name="Moira Irvine" userId="26725e41-3206-4194-8414-bf1fb3b03d5f" providerId="ADAL" clId="{E80BEEF1-E550-4EEB-A8B0-2ECE39CCEAB8}" dt="2025-11-11T12:24:21.366" v="585" actId="1076"/>
        <pc:sldMkLst>
          <pc:docMk/>
          <pc:sldMk cId="3924444241" sldId="310"/>
        </pc:sldMkLst>
        <pc:spChg chg="mod">
          <ac:chgData name="Moira Irvine" userId="26725e41-3206-4194-8414-bf1fb3b03d5f" providerId="ADAL" clId="{E80BEEF1-E550-4EEB-A8B0-2ECE39CCEAB8}" dt="2025-11-11T12:24:19.366" v="584" actId="14100"/>
          <ac:spMkLst>
            <pc:docMk/>
            <pc:sldMk cId="3924444241" sldId="310"/>
            <ac:spMk id="2" creationId="{7B2A92DC-7862-BE86-14D1-AB2DEEA87355}"/>
          </ac:spMkLst>
        </pc:spChg>
        <pc:spChg chg="mod">
          <ac:chgData name="Moira Irvine" userId="26725e41-3206-4194-8414-bf1fb3b03d5f" providerId="ADAL" clId="{E80BEEF1-E550-4EEB-A8B0-2ECE39CCEAB8}" dt="2025-11-11T12:16:41.654" v="120" actId="20577"/>
          <ac:spMkLst>
            <pc:docMk/>
            <pc:sldMk cId="3924444241" sldId="310"/>
            <ac:spMk id="9" creationId="{51F92A0D-3849-EA05-04AF-84BF7F813838}"/>
          </ac:spMkLst>
        </pc:spChg>
        <pc:picChg chg="add mod modCrop">
          <ac:chgData name="Moira Irvine" userId="26725e41-3206-4194-8414-bf1fb3b03d5f" providerId="ADAL" clId="{E80BEEF1-E550-4EEB-A8B0-2ECE39CCEAB8}" dt="2025-11-11T12:24:21.366" v="585" actId="1076"/>
          <ac:picMkLst>
            <pc:docMk/>
            <pc:sldMk cId="3924444241" sldId="310"/>
            <ac:picMk id="3" creationId="{C3BAAF2F-5C7C-4AB7-B6C9-681A779FE913}"/>
          </ac:picMkLst>
        </pc:picChg>
      </pc:sldChg>
      <pc:sldChg chg="addSp delSp modSp">
        <pc:chgData name="Moira Irvine" userId="26725e41-3206-4194-8414-bf1fb3b03d5f" providerId="ADAL" clId="{E80BEEF1-E550-4EEB-A8B0-2ECE39CCEAB8}" dt="2025-11-11T12:29:38.981" v="606" actId="1076"/>
        <pc:sldMkLst>
          <pc:docMk/>
          <pc:sldMk cId="1328719281" sldId="311"/>
        </pc:sldMkLst>
        <pc:spChg chg="mod">
          <ac:chgData name="Moira Irvine" userId="26725e41-3206-4194-8414-bf1fb3b03d5f" providerId="ADAL" clId="{E80BEEF1-E550-4EEB-A8B0-2ECE39CCEAB8}" dt="2025-11-11T12:29:31.269" v="603" actId="14100"/>
          <ac:spMkLst>
            <pc:docMk/>
            <pc:sldMk cId="1328719281" sldId="311"/>
            <ac:spMk id="2" creationId="{0E5D3AFA-DEE8-09E2-18CF-BF781F03EB41}"/>
          </ac:spMkLst>
        </pc:spChg>
        <pc:picChg chg="add mod">
          <ac:chgData name="Moira Irvine" userId="26725e41-3206-4194-8414-bf1fb3b03d5f" providerId="ADAL" clId="{E80BEEF1-E550-4EEB-A8B0-2ECE39CCEAB8}" dt="2025-11-11T12:29:32.949" v="604" actId="1076"/>
          <ac:picMkLst>
            <pc:docMk/>
            <pc:sldMk cId="1328719281" sldId="311"/>
            <ac:picMk id="3" creationId="{23C6C420-8716-4DA5-B372-1551CE9F88B7}"/>
          </ac:picMkLst>
        </pc:picChg>
        <pc:picChg chg="add mod">
          <ac:chgData name="Moira Irvine" userId="26725e41-3206-4194-8414-bf1fb3b03d5f" providerId="ADAL" clId="{E80BEEF1-E550-4EEB-A8B0-2ECE39CCEAB8}" dt="2025-11-11T12:29:38.981" v="606" actId="1076"/>
          <ac:picMkLst>
            <pc:docMk/>
            <pc:sldMk cId="1328719281" sldId="311"/>
            <ac:picMk id="4" creationId="{79F316CE-4184-4527-BDA8-A14D5CD01FCA}"/>
          </ac:picMkLst>
        </pc:picChg>
      </pc:sldChg>
      <pc:sldChg chg="modSp">
        <pc:chgData name="Moira Irvine" userId="26725e41-3206-4194-8414-bf1fb3b03d5f" providerId="ADAL" clId="{E80BEEF1-E550-4EEB-A8B0-2ECE39CCEAB8}" dt="2025-11-11T12:24:49.593" v="593" actId="27636"/>
        <pc:sldMkLst>
          <pc:docMk/>
          <pc:sldMk cId="1562490781" sldId="319"/>
        </pc:sldMkLst>
        <pc:spChg chg="mod">
          <ac:chgData name="Moira Irvine" userId="26725e41-3206-4194-8414-bf1fb3b03d5f" providerId="ADAL" clId="{E80BEEF1-E550-4EEB-A8B0-2ECE39CCEAB8}" dt="2025-11-11T12:24:49.593" v="593" actId="27636"/>
          <ac:spMkLst>
            <pc:docMk/>
            <pc:sldMk cId="1562490781" sldId="319"/>
            <ac:spMk id="9" creationId="{ED7CD0E3-45E4-CDC4-8E81-5904F3707717}"/>
          </ac:spMkLst>
        </pc:spChg>
      </pc:sldChg>
      <pc:sldChg chg="ord">
        <pc:chgData name="Moira Irvine" userId="26725e41-3206-4194-8414-bf1fb3b03d5f" providerId="ADAL" clId="{E80BEEF1-E550-4EEB-A8B0-2ECE39CCEAB8}" dt="2025-11-11T12:13:22.072" v="0"/>
        <pc:sldMkLst>
          <pc:docMk/>
          <pc:sldMk cId="926650435" sldId="323"/>
        </pc:sldMkLst>
      </pc:sldChg>
      <pc:sldChg chg="modSp">
        <pc:chgData name="Moira Irvine" userId="26725e41-3206-4194-8414-bf1fb3b03d5f" providerId="ADAL" clId="{E80BEEF1-E550-4EEB-A8B0-2ECE39CCEAB8}" dt="2025-11-11T12:37:34.651" v="1393" actId="20577"/>
        <pc:sldMkLst>
          <pc:docMk/>
          <pc:sldMk cId="3823312186" sldId="325"/>
        </pc:sldMkLst>
        <pc:spChg chg="mod">
          <ac:chgData name="Moira Irvine" userId="26725e41-3206-4194-8414-bf1fb3b03d5f" providerId="ADAL" clId="{E80BEEF1-E550-4EEB-A8B0-2ECE39CCEAB8}" dt="2025-11-11T12:37:34.651" v="1393" actId="20577"/>
          <ac:spMkLst>
            <pc:docMk/>
            <pc:sldMk cId="3823312186" sldId="325"/>
            <ac:spMk id="9" creationId="{FE55FD6B-C111-3356-042E-292F2DDF26AD}"/>
          </ac:spMkLst>
        </pc:spChg>
        <pc:picChg chg="mod ord">
          <ac:chgData name="Moira Irvine" userId="26725e41-3206-4194-8414-bf1fb3b03d5f" providerId="ADAL" clId="{E80BEEF1-E550-4EEB-A8B0-2ECE39CCEAB8}" dt="2025-11-11T12:36:06.844" v="1219" actId="14100"/>
          <ac:picMkLst>
            <pc:docMk/>
            <pc:sldMk cId="3823312186" sldId="325"/>
            <ac:picMk id="3" creationId="{CFC8DD8F-3545-1FAD-72BA-0D48FCEEABD6}"/>
          </ac:picMkLst>
        </pc:picChg>
      </pc:sldChg>
      <pc:sldChg chg="modSp">
        <pc:chgData name="Moira Irvine" userId="26725e41-3206-4194-8414-bf1fb3b03d5f" providerId="ADAL" clId="{E80BEEF1-E550-4EEB-A8B0-2ECE39CCEAB8}" dt="2025-11-11T12:33:39.321" v="891" actId="1076"/>
        <pc:sldMkLst>
          <pc:docMk/>
          <pc:sldMk cId="2881107180" sldId="328"/>
        </pc:sldMkLst>
        <pc:spChg chg="mod">
          <ac:chgData name="Moira Irvine" userId="26725e41-3206-4194-8414-bf1fb3b03d5f" providerId="ADAL" clId="{E80BEEF1-E550-4EEB-A8B0-2ECE39CCEAB8}" dt="2025-11-11T12:33:39.321" v="891" actId="1076"/>
          <ac:spMkLst>
            <pc:docMk/>
            <pc:sldMk cId="2881107180" sldId="328"/>
            <ac:spMk id="9" creationId="{247B58F5-3B06-6791-CA73-D21A97CC4B53}"/>
          </ac:spMkLst>
        </pc:spChg>
      </pc:sldChg>
    </pc:docChg>
  </pc:docChgLst>
  <pc:docChgLst>
    <pc:chgData name="Ryalls, Kevin" userId="78276239-1571-46af-87a3-206ed2b3e4ec" providerId="ADAL" clId="{381719BA-D414-42DA-8D71-657E29047DBD}"/>
    <pc:docChg chg="mod modSld">
      <pc:chgData name="Ryalls, Kevin" userId="78276239-1571-46af-87a3-206ed2b3e4ec" providerId="ADAL" clId="{381719BA-D414-42DA-8D71-657E29047DBD}" dt="2025-12-09T17:18:34.788" v="12" actId="14100"/>
      <pc:docMkLst>
        <pc:docMk/>
      </pc:docMkLst>
      <pc:sldChg chg="addSp modSp mod">
        <pc:chgData name="Ryalls, Kevin" userId="78276239-1571-46af-87a3-206ed2b3e4ec" providerId="ADAL" clId="{381719BA-D414-42DA-8D71-657E29047DBD}" dt="2025-12-09T17:18:34.788" v="12" actId="14100"/>
        <pc:sldMkLst>
          <pc:docMk/>
          <pc:sldMk cId="1766364073" sldId="256"/>
        </pc:sldMkLst>
        <pc:spChg chg="mod">
          <ac:chgData name="Ryalls, Kevin" userId="78276239-1571-46af-87a3-206ed2b3e4ec" providerId="ADAL" clId="{381719BA-D414-42DA-8D71-657E29047DBD}" dt="2025-12-09T17:18:30.677" v="10" actId="1076"/>
          <ac:spMkLst>
            <pc:docMk/>
            <pc:sldMk cId="1766364073" sldId="256"/>
            <ac:spMk id="2" creationId="{E86175D0-3634-86F8-625A-7CA3D9C13761}"/>
          </ac:spMkLst>
        </pc:spChg>
        <pc:picChg chg="add mod">
          <ac:chgData name="Ryalls, Kevin" userId="78276239-1571-46af-87a3-206ed2b3e4ec" providerId="ADAL" clId="{381719BA-D414-42DA-8D71-657E29047DBD}" dt="2025-12-09T17:18:34.788" v="12" actId="14100"/>
          <ac:picMkLst>
            <pc:docMk/>
            <pc:sldMk cId="1766364073" sldId="256"/>
            <ac:picMk id="5" creationId="{21073361-0AED-C2F6-CCF3-DFF80A144DFF}"/>
          </ac:picMkLst>
        </pc:picChg>
      </pc:sldChg>
    </pc:docChg>
  </pc:docChgLst>
  <pc:docChgLst>
    <pc:chgData name="Mrs Irvine" userId="S::gw19irvinemoira@glow.sch.uk::26725e41-3206-4194-8414-bf1fb3b03d5f" providerId="AD" clId="Web-{248C0806-D8C5-1249-B7EF-B8A0F530C7F0}"/>
    <pc:docChg chg="addSld delSld modSld sldOrd">
      <pc:chgData name="Mrs Irvine" userId="S::gw19irvinemoira@glow.sch.uk::26725e41-3206-4194-8414-bf1fb3b03d5f" providerId="AD" clId="Web-{248C0806-D8C5-1249-B7EF-B8A0F530C7F0}" dt="2025-11-11T12:08:09.187" v="163" actId="20577"/>
      <pc:docMkLst>
        <pc:docMk/>
      </pc:docMkLst>
      <pc:sldChg chg="modSp">
        <pc:chgData name="Mrs Irvine" userId="S::gw19irvinemoira@glow.sch.uk::26725e41-3206-4194-8414-bf1fb3b03d5f" providerId="AD" clId="Web-{248C0806-D8C5-1249-B7EF-B8A0F530C7F0}" dt="2025-11-11T11:47:29.467" v="1" actId="20577"/>
        <pc:sldMkLst>
          <pc:docMk/>
          <pc:sldMk cId="1766364073" sldId="256"/>
        </pc:sldMkLst>
        <pc:spChg chg="mod">
          <ac:chgData name="Mrs Irvine" userId="S::gw19irvinemoira@glow.sch.uk::26725e41-3206-4194-8414-bf1fb3b03d5f" providerId="AD" clId="Web-{248C0806-D8C5-1249-B7EF-B8A0F530C7F0}" dt="2025-11-11T11:47:29.467" v="1" actId="20577"/>
          <ac:spMkLst>
            <pc:docMk/>
            <pc:sldMk cId="1766364073" sldId="256"/>
            <ac:spMk id="3" creationId="{1298F40B-FA6E-6D45-61E8-9B1BFB45DA05}"/>
          </ac:spMkLst>
        </pc:spChg>
      </pc:sldChg>
      <pc:sldChg chg="addSp delSp modSp ord">
        <pc:chgData name="Mrs Irvine" userId="S::gw19irvinemoira@glow.sch.uk::26725e41-3206-4194-8414-bf1fb3b03d5f" providerId="AD" clId="Web-{248C0806-D8C5-1249-B7EF-B8A0F530C7F0}" dt="2025-11-11T11:55:06.527" v="68" actId="1076"/>
        <pc:sldMkLst>
          <pc:docMk/>
          <pc:sldMk cId="4172191742" sldId="294"/>
        </pc:sldMkLst>
        <pc:spChg chg="mod">
          <ac:chgData name="Mrs Irvine" userId="S::gw19irvinemoira@glow.sch.uk::26725e41-3206-4194-8414-bf1fb3b03d5f" providerId="AD" clId="Web-{248C0806-D8C5-1249-B7EF-B8A0F530C7F0}" dt="2025-11-11T11:49:18.534" v="22" actId="20577"/>
          <ac:spMkLst>
            <pc:docMk/>
            <pc:sldMk cId="4172191742" sldId="294"/>
            <ac:spMk id="2" creationId="{D3385856-4B38-5C85-EC03-CEFE4317B402}"/>
          </ac:spMkLst>
        </pc:spChg>
        <pc:picChg chg="add mod ord">
          <ac:chgData name="Mrs Irvine" userId="S::gw19irvinemoira@glow.sch.uk::26725e41-3206-4194-8414-bf1fb3b03d5f" providerId="AD" clId="Web-{248C0806-D8C5-1249-B7EF-B8A0F530C7F0}" dt="2025-11-11T11:55:06.527" v="68" actId="1076"/>
          <ac:picMkLst>
            <pc:docMk/>
            <pc:sldMk cId="4172191742" sldId="294"/>
            <ac:picMk id="12" creationId="{49F943E9-5ADD-E715-B628-0FE551AE1D41}"/>
          </ac:picMkLst>
        </pc:picChg>
        <pc:picChg chg="add mod">
          <ac:chgData name="Mrs Irvine" userId="S::gw19irvinemoira@glow.sch.uk::26725e41-3206-4194-8414-bf1fb3b03d5f" providerId="AD" clId="Web-{248C0806-D8C5-1249-B7EF-B8A0F530C7F0}" dt="2025-11-11T11:55:04.995" v="67" actId="1076"/>
          <ac:picMkLst>
            <pc:docMk/>
            <pc:sldMk cId="4172191742" sldId="294"/>
            <ac:picMk id="13" creationId="{052A163C-8C60-4A01-8982-E81C27955046}"/>
          </ac:picMkLst>
        </pc:picChg>
      </pc:sldChg>
      <pc:sldChg chg="modSp">
        <pc:chgData name="Mrs Irvine" userId="S::gw19irvinemoira@glow.sch.uk::26725e41-3206-4194-8414-bf1fb3b03d5f" providerId="AD" clId="Web-{248C0806-D8C5-1249-B7EF-B8A0F530C7F0}" dt="2025-11-11T11:56:35.825" v="120" actId="20577"/>
        <pc:sldMkLst>
          <pc:docMk/>
          <pc:sldMk cId="3142553758" sldId="320"/>
        </pc:sldMkLst>
        <pc:spChg chg="mod">
          <ac:chgData name="Mrs Irvine" userId="S::gw19irvinemoira@glow.sch.uk::26725e41-3206-4194-8414-bf1fb3b03d5f" providerId="AD" clId="Web-{248C0806-D8C5-1249-B7EF-B8A0F530C7F0}" dt="2025-11-11T11:56:35.825" v="120" actId="20577"/>
          <ac:spMkLst>
            <pc:docMk/>
            <pc:sldMk cId="3142553758" sldId="320"/>
            <ac:spMk id="2" creationId="{9D63821D-A1C6-E45C-250E-14B541DE6C60}"/>
          </ac:spMkLst>
        </pc:spChg>
        <pc:spChg chg="mod">
          <ac:chgData name="Mrs Irvine" userId="S::gw19irvinemoira@glow.sch.uk::26725e41-3206-4194-8414-bf1fb3b03d5f" providerId="AD" clId="Web-{248C0806-D8C5-1249-B7EF-B8A0F530C7F0}" dt="2025-11-11T11:47:59.843" v="7" actId="20577"/>
          <ac:spMkLst>
            <pc:docMk/>
            <pc:sldMk cId="3142553758" sldId="320"/>
            <ac:spMk id="9" creationId="{02B51975-0D16-9273-99F0-4FD4212AD689}"/>
          </ac:spMkLst>
        </pc:spChg>
      </pc:sldChg>
      <pc:sldChg chg="modSp add replId">
        <pc:chgData name="Mrs Irvine" userId="S::gw19irvinemoira@glow.sch.uk::26725e41-3206-4194-8414-bf1fb3b03d5f" providerId="AD" clId="Web-{248C0806-D8C5-1249-B7EF-B8A0F530C7F0}" dt="2025-11-11T11:56:31.997" v="114" actId="20577"/>
        <pc:sldMkLst>
          <pc:docMk/>
          <pc:sldMk cId="2728485254" sldId="322"/>
        </pc:sldMkLst>
        <pc:spChg chg="mod">
          <ac:chgData name="Mrs Irvine" userId="S::gw19irvinemoira@glow.sch.uk::26725e41-3206-4194-8414-bf1fb3b03d5f" providerId="AD" clId="Web-{248C0806-D8C5-1249-B7EF-B8A0F530C7F0}" dt="2025-11-11T11:56:31.997" v="114" actId="20577"/>
          <ac:spMkLst>
            <pc:docMk/>
            <pc:sldMk cId="2728485254" sldId="322"/>
            <ac:spMk id="2" creationId="{1D709E70-9C51-9A06-92F6-50052DA9B6B4}"/>
          </ac:spMkLst>
        </pc:spChg>
      </pc:sldChg>
      <pc:sldChg chg="addSp delSp modSp add ord replId">
        <pc:chgData name="Mrs Irvine" userId="S::gw19irvinemoira@glow.sch.uk::26725e41-3206-4194-8414-bf1fb3b03d5f" providerId="AD" clId="Web-{248C0806-D8C5-1249-B7EF-B8A0F530C7F0}" dt="2025-11-11T11:57:14.622" v="135" actId="1076"/>
        <pc:sldMkLst>
          <pc:docMk/>
          <pc:sldMk cId="926650435" sldId="323"/>
        </pc:sldMkLst>
        <pc:spChg chg="mod">
          <ac:chgData name="Mrs Irvine" userId="S::gw19irvinemoira@glow.sch.uk::26725e41-3206-4194-8414-bf1fb3b03d5f" providerId="AD" clId="Web-{248C0806-D8C5-1249-B7EF-B8A0F530C7F0}" dt="2025-11-11T11:56:49.388" v="132" actId="20577"/>
          <ac:spMkLst>
            <pc:docMk/>
            <pc:sldMk cId="926650435" sldId="323"/>
            <ac:spMk id="2" creationId="{47F152A9-77E4-D726-8DB4-6C5C3CF6ACFA}"/>
          </ac:spMkLst>
        </pc:spChg>
        <pc:spChg chg="add mod">
          <ac:chgData name="Mrs Irvine" userId="S::gw19irvinemoira@glow.sch.uk::26725e41-3206-4194-8414-bf1fb3b03d5f" providerId="AD" clId="Web-{248C0806-D8C5-1249-B7EF-B8A0F530C7F0}" dt="2025-11-11T11:51:41.366" v="60" actId="14100"/>
          <ac:spMkLst>
            <pc:docMk/>
            <pc:sldMk cId="926650435" sldId="323"/>
            <ac:spMk id="9" creationId="{94B2F878-C017-6D03-DF22-DC8D59064747}"/>
          </ac:spMkLst>
        </pc:spChg>
        <pc:picChg chg="add mod">
          <ac:chgData name="Mrs Irvine" userId="S::gw19irvinemoira@glow.sch.uk::26725e41-3206-4194-8414-bf1fb3b03d5f" providerId="AD" clId="Web-{248C0806-D8C5-1249-B7EF-B8A0F530C7F0}" dt="2025-11-11T11:57:14.622" v="135" actId="1076"/>
          <ac:picMkLst>
            <pc:docMk/>
            <pc:sldMk cId="926650435" sldId="323"/>
            <ac:picMk id="13" creationId="{710AB452-B22C-DD0D-A123-CE2BAFD43A0C}"/>
          </ac:picMkLst>
        </pc:picChg>
      </pc:sldChg>
      <pc:sldChg chg="addSp delSp modSp add replId">
        <pc:chgData name="Mrs Irvine" userId="S::gw19irvinemoira@glow.sch.uk::26725e41-3206-4194-8414-bf1fb3b03d5f" providerId="AD" clId="Web-{248C0806-D8C5-1249-B7EF-B8A0F530C7F0}" dt="2025-11-11T11:55:55.731" v="81" actId="1076"/>
        <pc:sldMkLst>
          <pc:docMk/>
          <pc:sldMk cId="3441994004" sldId="324"/>
        </pc:sldMkLst>
        <pc:picChg chg="add mod">
          <ac:chgData name="Mrs Irvine" userId="S::gw19irvinemoira@glow.sch.uk::26725e41-3206-4194-8414-bf1fb3b03d5f" providerId="AD" clId="Web-{248C0806-D8C5-1249-B7EF-B8A0F530C7F0}" dt="2025-11-11T11:55:55.731" v="81" actId="1076"/>
          <ac:picMkLst>
            <pc:docMk/>
            <pc:sldMk cId="3441994004" sldId="324"/>
            <ac:picMk id="4" creationId="{7E6E6370-F445-6A47-B7EC-925F4A0D6DBF}"/>
          </ac:picMkLst>
        </pc:picChg>
        <pc:picChg chg="mod">
          <ac:chgData name="Mrs Irvine" userId="S::gw19irvinemoira@glow.sch.uk::26725e41-3206-4194-8414-bf1fb3b03d5f" providerId="AD" clId="Web-{248C0806-D8C5-1249-B7EF-B8A0F530C7F0}" dt="2025-11-11T11:55:48.902" v="79" actId="1076"/>
          <ac:picMkLst>
            <pc:docMk/>
            <pc:sldMk cId="3441994004" sldId="324"/>
            <ac:picMk id="10" creationId="{7D8853AB-9030-2CB6-EB33-D582CCE4EA35}"/>
          </ac:picMkLst>
        </pc:picChg>
      </pc:sldChg>
      <pc:sldChg chg="delSp modSp add ord replId">
        <pc:chgData name="Mrs Irvine" userId="S::gw19irvinemoira@glow.sch.uk::26725e41-3206-4194-8414-bf1fb3b03d5f" providerId="AD" clId="Web-{248C0806-D8C5-1249-B7EF-B8A0F530C7F0}" dt="2025-11-11T11:56:26.325" v="109"/>
        <pc:sldMkLst>
          <pc:docMk/>
          <pc:sldMk cId="3823312186" sldId="325"/>
        </pc:sldMkLst>
        <pc:spChg chg="mod">
          <ac:chgData name="Mrs Irvine" userId="S::gw19irvinemoira@glow.sch.uk::26725e41-3206-4194-8414-bf1fb3b03d5f" providerId="AD" clId="Web-{248C0806-D8C5-1249-B7EF-B8A0F530C7F0}" dt="2025-11-11T11:56:19.809" v="107" actId="20577"/>
          <ac:spMkLst>
            <pc:docMk/>
            <pc:sldMk cId="3823312186" sldId="325"/>
            <ac:spMk id="2" creationId="{B7E29A9E-73E1-C98B-03EA-6DC0FD40FE14}"/>
          </ac:spMkLst>
        </pc:spChg>
        <pc:spChg chg="mod">
          <ac:chgData name="Mrs Irvine" userId="S::gw19irvinemoira@glow.sch.uk::26725e41-3206-4194-8414-bf1fb3b03d5f" providerId="AD" clId="Web-{248C0806-D8C5-1249-B7EF-B8A0F530C7F0}" dt="2025-11-11T11:56:23.278" v="108" actId="20577"/>
          <ac:spMkLst>
            <pc:docMk/>
            <pc:sldMk cId="3823312186" sldId="325"/>
            <ac:spMk id="9" creationId="{FE55FD6B-C111-3356-042E-292F2DDF26AD}"/>
          </ac:spMkLst>
        </pc:spChg>
      </pc:sldChg>
      <pc:sldChg chg="addSp delSp modSp add replId">
        <pc:chgData name="Mrs Irvine" userId="S::gw19irvinemoira@glow.sch.uk::26725e41-3206-4194-8414-bf1fb3b03d5f" providerId="AD" clId="Web-{248C0806-D8C5-1249-B7EF-B8A0F530C7F0}" dt="2025-11-11T11:57:52.029" v="146" actId="1076"/>
        <pc:sldMkLst>
          <pc:docMk/>
          <pc:sldMk cId="2965235878" sldId="326"/>
        </pc:sldMkLst>
        <pc:picChg chg="add mod">
          <ac:chgData name="Mrs Irvine" userId="S::gw19irvinemoira@glow.sch.uk::26725e41-3206-4194-8414-bf1fb3b03d5f" providerId="AD" clId="Web-{248C0806-D8C5-1249-B7EF-B8A0F530C7F0}" dt="2025-11-11T11:57:52.029" v="146" actId="1076"/>
          <ac:picMkLst>
            <pc:docMk/>
            <pc:sldMk cId="2965235878" sldId="326"/>
            <ac:picMk id="5" creationId="{5A1ED284-88FD-4115-7492-99363C48B97B}"/>
          </ac:picMkLst>
        </pc:picChg>
        <pc:picChg chg="add mod">
          <ac:chgData name="Mrs Irvine" userId="S::gw19irvinemoira@glow.sch.uk::26725e41-3206-4194-8414-bf1fb3b03d5f" providerId="AD" clId="Web-{248C0806-D8C5-1249-B7EF-B8A0F530C7F0}" dt="2025-11-11T11:57:49.576" v="145" actId="14100"/>
          <ac:picMkLst>
            <pc:docMk/>
            <pc:sldMk cId="2965235878" sldId="326"/>
            <ac:picMk id="6" creationId="{8F62AD5F-C1D5-101C-2EF3-68341AA5F851}"/>
          </ac:picMkLst>
        </pc:picChg>
      </pc:sldChg>
      <pc:sldChg chg="addSp delSp modSp add replId">
        <pc:chgData name="Mrs Irvine" userId="S::gw19irvinemoira@glow.sch.uk::26725e41-3206-4194-8414-bf1fb3b03d5f" providerId="AD" clId="Web-{248C0806-D8C5-1249-B7EF-B8A0F530C7F0}" dt="2025-11-11T12:07:45.515" v="160" actId="20577"/>
        <pc:sldMkLst>
          <pc:docMk/>
          <pc:sldMk cId="3739900117" sldId="327"/>
        </pc:sldMkLst>
        <pc:spChg chg="add mod">
          <ac:chgData name="Mrs Irvine" userId="S::gw19irvinemoira@glow.sch.uk::26725e41-3206-4194-8414-bf1fb3b03d5f" providerId="AD" clId="Web-{248C0806-D8C5-1249-B7EF-B8A0F530C7F0}" dt="2025-11-11T12:07:45.515" v="160" actId="20577"/>
          <ac:spMkLst>
            <pc:docMk/>
            <pc:sldMk cId="3739900117" sldId="327"/>
            <ac:spMk id="7" creationId="{66930AA7-81E2-EC87-092A-79C95A50C4BA}"/>
          </ac:spMkLst>
        </pc:spChg>
        <pc:picChg chg="add mod">
          <ac:chgData name="Mrs Irvine" userId="S::gw19irvinemoira@glow.sch.uk::26725e41-3206-4194-8414-bf1fb3b03d5f" providerId="AD" clId="Web-{248C0806-D8C5-1249-B7EF-B8A0F530C7F0}" dt="2025-11-11T11:58:15.061" v="151" actId="1076"/>
          <ac:picMkLst>
            <pc:docMk/>
            <pc:sldMk cId="3739900117" sldId="327"/>
            <ac:picMk id="4" creationId="{F204CCAE-89E5-AC32-68A8-594A4BEE0860}"/>
          </ac:picMkLst>
        </pc:picChg>
      </pc:sldChg>
      <pc:sldChg chg="modSp add replId">
        <pc:chgData name="Mrs Irvine" userId="S::gw19irvinemoira@glow.sch.uk::26725e41-3206-4194-8414-bf1fb3b03d5f" providerId="AD" clId="Web-{248C0806-D8C5-1249-B7EF-B8A0F530C7F0}" dt="2025-11-11T12:08:09.187" v="163" actId="20577"/>
        <pc:sldMkLst>
          <pc:docMk/>
          <pc:sldMk cId="2881107180" sldId="328"/>
        </pc:sldMkLst>
        <pc:spChg chg="mod">
          <ac:chgData name="Mrs Irvine" userId="S::gw19irvinemoira@glow.sch.uk::26725e41-3206-4194-8414-bf1fb3b03d5f" providerId="AD" clId="Web-{248C0806-D8C5-1249-B7EF-B8A0F530C7F0}" dt="2025-11-11T12:08:09.187" v="163" actId="20577"/>
          <ac:spMkLst>
            <pc:docMk/>
            <pc:sldMk cId="2881107180" sldId="328"/>
            <ac:spMk id="9" creationId="{247B58F5-3B06-6791-CA73-D21A97CC4B5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FBE3-EC31-457C-B612-2CA02C69A94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9D0F030-48E0-04AA-53A2-DF49FB1593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53BACD9-9BFA-64F4-C1C2-F33C389DC916}"/>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5" name="Footer Placeholder 4">
            <a:extLst>
              <a:ext uri="{FF2B5EF4-FFF2-40B4-BE49-F238E27FC236}">
                <a16:creationId xmlns:a16="http://schemas.microsoft.com/office/drawing/2014/main" id="{CBB05BCE-4B51-50F6-C7D9-1DA6E0718C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083616-A6E1-C661-EAE3-6214357FD804}"/>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776752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49BBE-259D-9AB4-743A-E6314F7C90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B6261A0-9FFA-4C42-E77D-0FDD5C9C2B6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3E1525B-2008-E6AD-70DF-039F4C2C0716}"/>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5" name="Footer Placeholder 4">
            <a:extLst>
              <a:ext uri="{FF2B5EF4-FFF2-40B4-BE49-F238E27FC236}">
                <a16:creationId xmlns:a16="http://schemas.microsoft.com/office/drawing/2014/main" id="{B9315F94-018D-6095-F7C7-8884BDB609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9E43C6-0CF5-17B9-E928-694BA46573BC}"/>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3561118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303A7-8D9A-1316-2460-264C6E1FFB4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C6B2670-3809-E790-F4B8-9F858C7F0E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8C400F6-5126-94D2-D17B-7D79BDEE6085}"/>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5" name="Footer Placeholder 4">
            <a:extLst>
              <a:ext uri="{FF2B5EF4-FFF2-40B4-BE49-F238E27FC236}">
                <a16:creationId xmlns:a16="http://schemas.microsoft.com/office/drawing/2014/main" id="{3C2BE511-1B87-1C69-B1C2-05EBC8F3A9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4D59ED-AF85-53F5-C387-1CEC15305DD9}"/>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2018227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B3B35-7DB2-856E-8749-456E49B2364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F1549DA-C845-FB6E-9859-9AF8D2B24C5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EBDB692-F949-D519-781D-6CC38CF1D5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5B41AE5-3FFB-0C41-204E-D412E91D4FA7}"/>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6" name="Footer Placeholder 5">
            <a:extLst>
              <a:ext uri="{FF2B5EF4-FFF2-40B4-BE49-F238E27FC236}">
                <a16:creationId xmlns:a16="http://schemas.microsoft.com/office/drawing/2014/main" id="{97A4D320-E64B-854C-CB5B-3BA390D694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F97526-5080-CFFA-193E-89E30F22DCD9}"/>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2108527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C7B70-FE2E-BE25-9331-B0D35B88D28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2777D59-5822-6B34-D769-F59BDF2D54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1DD474B-E1FB-BAB1-5345-C0265574C77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F84ACE2-9BFC-ABED-F4FA-358C81BD2C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2E77C3-E125-16F9-1F76-C6F312E38FE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F792298-E0F6-E51A-2880-8116A2C25764}"/>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8" name="Footer Placeholder 7">
            <a:extLst>
              <a:ext uri="{FF2B5EF4-FFF2-40B4-BE49-F238E27FC236}">
                <a16:creationId xmlns:a16="http://schemas.microsoft.com/office/drawing/2014/main" id="{2D66DDE6-95AB-5484-DD32-1A7E6B85A3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A004CEF-2F88-8784-E142-3F592D98DF14}"/>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1139919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AD7D9-0F13-F22A-BE12-455A0129938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4385DAF-7606-DE7F-23D7-879D0395A6AB}"/>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4" name="Footer Placeholder 3">
            <a:extLst>
              <a:ext uri="{FF2B5EF4-FFF2-40B4-BE49-F238E27FC236}">
                <a16:creationId xmlns:a16="http://schemas.microsoft.com/office/drawing/2014/main" id="{FBD38D18-461B-948C-D584-74F3FA481B0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292A826-BFB8-FA3A-EE24-0C14DA22454E}"/>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2837437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EC98DA-F35A-8B3E-9E67-1C37BBF25951}"/>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3" name="Footer Placeholder 2">
            <a:extLst>
              <a:ext uri="{FF2B5EF4-FFF2-40B4-BE49-F238E27FC236}">
                <a16:creationId xmlns:a16="http://schemas.microsoft.com/office/drawing/2014/main" id="{64FC0B76-AF0A-1265-9D28-96D69EA636C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51B2108-78D9-2EBD-B813-790B9476EF94}"/>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498417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FCDAB-0FD0-A98E-F539-C4C27AB476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6C24B9D-5931-358D-D591-0544EE92D5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B5DF2A2-3670-7DC7-9EDA-F1AA1A6B41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67A82B-C4FB-948A-FD1B-6E61BADCE257}"/>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6" name="Footer Placeholder 5">
            <a:extLst>
              <a:ext uri="{FF2B5EF4-FFF2-40B4-BE49-F238E27FC236}">
                <a16:creationId xmlns:a16="http://schemas.microsoft.com/office/drawing/2014/main" id="{3662710D-215F-CEBC-3201-29B6DEE2C9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9026D7-91D4-B8FF-3008-11C81CFFD46D}"/>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423661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EF9FD-2F64-D23E-F73D-22040E7D2C9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88E02C4-CEBD-3B78-1045-5C1E5D83A6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14C5CA1-73D5-EE6D-534D-BA4B18A4A8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9DB245-F105-45F4-0512-26D8055D5B93}"/>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6" name="Footer Placeholder 5">
            <a:extLst>
              <a:ext uri="{FF2B5EF4-FFF2-40B4-BE49-F238E27FC236}">
                <a16:creationId xmlns:a16="http://schemas.microsoft.com/office/drawing/2014/main" id="{6F7C4DEB-F9F1-41D1-3A68-6C2D11204A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600930-3D6F-5ED4-E6FD-8B65C7323A81}"/>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2547175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FAF6B-B65A-A3BA-E661-84A8E498340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50A8763-FDE1-922D-15BB-F40EDB4B86D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1AD9989-F572-59DF-BB13-5654A3965AA5}"/>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5" name="Footer Placeholder 4">
            <a:extLst>
              <a:ext uri="{FF2B5EF4-FFF2-40B4-BE49-F238E27FC236}">
                <a16:creationId xmlns:a16="http://schemas.microsoft.com/office/drawing/2014/main" id="{AA4B0424-9C43-EA40-C7AC-8C0F31B5C3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9FBD45-61F4-4481-C738-DB4963BD5981}"/>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1307279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863FCA-404A-C6D2-32E1-F678294F2EEC}"/>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DCB1F13-642F-0594-967D-84C7E69BDE1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2ECE06-1FFB-5E12-2E10-067FF7BCC1D5}"/>
              </a:ext>
            </a:extLst>
          </p:cNvPr>
          <p:cNvSpPr>
            <a:spLocks noGrp="1"/>
          </p:cNvSpPr>
          <p:nvPr>
            <p:ph type="dt" sz="half" idx="10"/>
          </p:nvPr>
        </p:nvSpPr>
        <p:spPr/>
        <p:txBody>
          <a:bodyPr/>
          <a:lstStyle/>
          <a:p>
            <a:fld id="{14B7D584-551B-4E9E-A514-A0E2477060ED}" type="datetimeFigureOut">
              <a:rPr lang="en-GB" smtClean="0"/>
              <a:t>09/12/2025</a:t>
            </a:fld>
            <a:endParaRPr lang="en-GB"/>
          </a:p>
        </p:txBody>
      </p:sp>
      <p:sp>
        <p:nvSpPr>
          <p:cNvPr id="5" name="Footer Placeholder 4">
            <a:extLst>
              <a:ext uri="{FF2B5EF4-FFF2-40B4-BE49-F238E27FC236}">
                <a16:creationId xmlns:a16="http://schemas.microsoft.com/office/drawing/2014/main" id="{F726EEFA-C335-8B99-D120-7007D66DCA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5C5644-5469-FB5E-E70F-7EABDF9F7A12}"/>
              </a:ext>
            </a:extLst>
          </p:cNvPr>
          <p:cNvSpPr>
            <a:spLocks noGrp="1"/>
          </p:cNvSpPr>
          <p:nvPr>
            <p:ph type="sldNum" sz="quarter" idx="12"/>
          </p:nvPr>
        </p:nvSpPr>
        <p:spPr/>
        <p:txBody>
          <a:bodyPr/>
          <a:lstStyle/>
          <a:p>
            <a:fld id="{35ADE236-2FD3-4BE4-B209-452C28508298}" type="slidenum">
              <a:rPr lang="en-GB" smtClean="0"/>
              <a:t>‹#›</a:t>
            </a:fld>
            <a:endParaRPr lang="en-GB"/>
          </a:p>
        </p:txBody>
      </p:sp>
    </p:spTree>
    <p:extLst>
      <p:ext uri="{BB962C8B-B14F-4D97-AF65-F5344CB8AC3E}">
        <p14:creationId xmlns:p14="http://schemas.microsoft.com/office/powerpoint/2010/main" val="280419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D61BE6-BA35-90D7-2829-83A493CA64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4640286-0F96-BF9A-49D7-5906FBC082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2F3D71-DE0E-6E1F-0F27-8CC278756E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7D584-551B-4E9E-A514-A0E2477060ED}" type="datetimeFigureOut">
              <a:rPr lang="en-GB" smtClean="0"/>
              <a:t>09/12/2025</a:t>
            </a:fld>
            <a:endParaRPr lang="en-GB"/>
          </a:p>
        </p:txBody>
      </p:sp>
      <p:sp>
        <p:nvSpPr>
          <p:cNvPr id="5" name="Footer Placeholder 4">
            <a:extLst>
              <a:ext uri="{FF2B5EF4-FFF2-40B4-BE49-F238E27FC236}">
                <a16:creationId xmlns:a16="http://schemas.microsoft.com/office/drawing/2014/main" id="{81A35D20-5998-9375-E59B-E8BB6A8B3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3B5E91A-C196-93C5-0811-A46BFB2CCF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ADE236-2FD3-4BE4-B209-452C28508298}" type="slidenum">
              <a:rPr lang="en-GB" smtClean="0"/>
              <a:t>‹#›</a:t>
            </a:fld>
            <a:endParaRPr lang="en-GB"/>
          </a:p>
        </p:txBody>
      </p:sp>
    </p:spTree>
    <p:extLst>
      <p:ext uri="{BB962C8B-B14F-4D97-AF65-F5344CB8AC3E}">
        <p14:creationId xmlns:p14="http://schemas.microsoft.com/office/powerpoint/2010/main" val="698964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outwardbound.org.uk/come-to-outward-bound/help-centre/education-help-centr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outwardbound.org.uk/come-to-outward-bound/help-centre/education-help-centre/"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outwardbound.org.uk/come-to-outward-bound/help-centre/education-help-centre/"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7" name="Rectangle 1046">
            <a:extLst>
              <a:ext uri="{FF2B5EF4-FFF2-40B4-BE49-F238E27FC236}">
                <a16:creationId xmlns:a16="http://schemas.microsoft.com/office/drawing/2014/main" id="{C34C49FD-318D-49AE-BAC7-5634695CC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9" name="Group 1048">
            <a:extLst>
              <a:ext uri="{FF2B5EF4-FFF2-40B4-BE49-F238E27FC236}">
                <a16:creationId xmlns:a16="http://schemas.microsoft.com/office/drawing/2014/main" id="{8444DC2E-9E72-4669-878E-AF93DF3077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50" name="Rectangle 1049">
              <a:extLst>
                <a:ext uri="{FF2B5EF4-FFF2-40B4-BE49-F238E27FC236}">
                  <a16:creationId xmlns:a16="http://schemas.microsoft.com/office/drawing/2014/main" id="{6E56A799-9BBA-4BC7-8D47-C6251FDDF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ectangle 1050">
              <a:extLst>
                <a:ext uri="{FF2B5EF4-FFF2-40B4-BE49-F238E27FC236}">
                  <a16:creationId xmlns:a16="http://schemas.microsoft.com/office/drawing/2014/main" id="{89EA9C1F-2B28-4DEA-8EF8-4D0A06E28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3" name="Rectangle 1052">
            <a:extLst>
              <a:ext uri="{FF2B5EF4-FFF2-40B4-BE49-F238E27FC236}">
                <a16:creationId xmlns:a16="http://schemas.microsoft.com/office/drawing/2014/main" id="{2AD021B0-C307-4067-887D-35DF45447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864" y="549275"/>
            <a:ext cx="11088686" cy="5757925"/>
          </a:xfrm>
          <a:prstGeom prst="rect">
            <a:avLst/>
          </a:prstGeom>
          <a:solidFill>
            <a:schemeClr val="bg1"/>
          </a:solidFill>
          <a:ln>
            <a:noFill/>
          </a:ln>
          <a:effectLst>
            <a:outerShdw blurRad="508000" dist="101600" dir="54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5" name="Group 1054">
            <a:extLst>
              <a:ext uri="{FF2B5EF4-FFF2-40B4-BE49-F238E27FC236}">
                <a16:creationId xmlns:a16="http://schemas.microsoft.com/office/drawing/2014/main" id="{223CC9DA-C742-47CF-8965-06B4D836A5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83337" y="549273"/>
            <a:ext cx="5257537" cy="5757924"/>
            <a:chOff x="4656138" y="0"/>
            <a:chExt cx="6983409" cy="6308725"/>
          </a:xfrm>
        </p:grpSpPr>
        <p:sp>
          <p:nvSpPr>
            <p:cNvPr id="1056" name="Rectangle 1055">
              <a:extLst>
                <a:ext uri="{FF2B5EF4-FFF2-40B4-BE49-F238E27FC236}">
                  <a16:creationId xmlns:a16="http://schemas.microsoft.com/office/drawing/2014/main" id="{B27219E4-2868-4D53-9258-78813DDFD8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2794" cy="630872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7" name="Rectangle 1056">
              <a:extLst>
                <a:ext uri="{FF2B5EF4-FFF2-40B4-BE49-F238E27FC236}">
                  <a16:creationId xmlns:a16="http://schemas.microsoft.com/office/drawing/2014/main" id="{47272C0A-7EBF-4D41-9851-D1B8A23DF3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accent4">
                <a:lumMod val="75000"/>
                <a:alpha val="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8" name="Rectangle 1057">
              <a:extLst>
                <a:ext uri="{FF2B5EF4-FFF2-40B4-BE49-F238E27FC236}">
                  <a16:creationId xmlns:a16="http://schemas.microsoft.com/office/drawing/2014/main" id="{D4AD8EFA-1927-489C-803F-6F7684B61D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1028" name="Picture 4" descr="The Outward Bound Trust - Ullswater Centre - Profile (2023)">
            <a:extLst>
              <a:ext uri="{FF2B5EF4-FFF2-40B4-BE49-F238E27FC236}">
                <a16:creationId xmlns:a16="http://schemas.microsoft.com/office/drawing/2014/main" id="{BD82723A-9D00-8C0D-4D6F-0766AA3382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075" y="547688"/>
            <a:ext cx="2595563" cy="2595563"/>
          </a:xfrm>
          <a:prstGeom prst="rect">
            <a:avLst/>
          </a:prstGeom>
          <a:extLst>
            <a:ext uri="{909E8E84-426E-40DD-AFC4-6F175D3DCCD1}">
              <a14:hiddenFill xmlns:a14="http://schemas.microsoft.com/office/drawing/2010/main">
                <a:solidFill>
                  <a:srgbClr val="FFFFFF"/>
                </a:solidFill>
              </a14:hiddenFill>
            </a:ext>
          </a:extLst>
        </p:spPr>
      </p:pic>
      <p:pic>
        <p:nvPicPr>
          <p:cNvPr id="1026" name="Picture 2" descr="May be an image of text">
            <a:extLst>
              <a:ext uri="{FF2B5EF4-FFF2-40B4-BE49-F238E27FC236}">
                <a16:creationId xmlns:a16="http://schemas.microsoft.com/office/drawing/2014/main" id="{849A18A1-6FD7-3210-7463-DA8E5FEF1C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12075" y="3213100"/>
            <a:ext cx="2595563" cy="3090863"/>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86175D0-3634-86F8-625A-7CA3D9C13761}"/>
              </a:ext>
            </a:extLst>
          </p:cNvPr>
          <p:cNvSpPr>
            <a:spLocks noGrp="1"/>
          </p:cNvSpPr>
          <p:nvPr>
            <p:ph type="ctrTitle"/>
          </p:nvPr>
        </p:nvSpPr>
        <p:spPr>
          <a:xfrm>
            <a:off x="1367763" y="-165247"/>
            <a:ext cx="4716463" cy="4373560"/>
          </a:xfrm>
        </p:spPr>
        <p:txBody>
          <a:bodyPr wrap="square" anchor="b">
            <a:normAutofit/>
          </a:bodyPr>
          <a:lstStyle/>
          <a:p>
            <a:pPr algn="l"/>
            <a:br>
              <a:rPr lang="en-GB" sz="4200" b="1" dirty="0"/>
            </a:br>
            <a:r>
              <a:rPr lang="en-GB" sz="4200" b="1" dirty="0"/>
              <a:t>Residential 2027</a:t>
            </a:r>
            <a:br>
              <a:rPr lang="en-GB" sz="4200" b="1" dirty="0"/>
            </a:br>
            <a:br>
              <a:rPr lang="en-GB" sz="4200" b="1" dirty="0"/>
            </a:br>
            <a:br>
              <a:rPr lang="en-GB" sz="4200" b="1" dirty="0"/>
            </a:br>
            <a:br>
              <a:rPr lang="en-GB" sz="4200" b="1" dirty="0"/>
            </a:br>
            <a:endParaRPr lang="en-GB" sz="4200" b="1" dirty="0"/>
          </a:p>
        </p:txBody>
      </p:sp>
      <p:sp>
        <p:nvSpPr>
          <p:cNvPr id="3" name="Subtitle 2">
            <a:extLst>
              <a:ext uri="{FF2B5EF4-FFF2-40B4-BE49-F238E27FC236}">
                <a16:creationId xmlns:a16="http://schemas.microsoft.com/office/drawing/2014/main" id="{1298F40B-FA6E-6D45-61E8-9B1BFB45DA05}"/>
              </a:ext>
            </a:extLst>
          </p:cNvPr>
          <p:cNvSpPr>
            <a:spLocks noGrp="1"/>
          </p:cNvSpPr>
          <p:nvPr>
            <p:ph type="subTitle" idx="1"/>
          </p:nvPr>
        </p:nvSpPr>
        <p:spPr>
          <a:xfrm>
            <a:off x="1092200" y="3493790"/>
            <a:ext cx="4716463" cy="2299000"/>
          </a:xfrm>
        </p:spPr>
        <p:txBody>
          <a:bodyPr wrap="square" anchor="t">
            <a:normAutofit/>
          </a:bodyPr>
          <a:lstStyle/>
          <a:p>
            <a:pPr algn="l"/>
            <a:r>
              <a:rPr lang="en-GB" sz="4000" dirty="0">
                <a:solidFill>
                  <a:schemeClr val="tx1">
                    <a:alpha val="60000"/>
                  </a:schemeClr>
                </a:solidFill>
              </a:rPr>
              <a:t> </a:t>
            </a:r>
            <a:endParaRPr lang="en-GB" sz="4000" dirty="0">
              <a:solidFill>
                <a:schemeClr val="tx1">
                  <a:alpha val="60000"/>
                </a:schemeClr>
              </a:solidFill>
              <a:ea typeface="Calibri"/>
              <a:cs typeface="Calibri"/>
            </a:endParaRPr>
          </a:p>
        </p:txBody>
      </p:sp>
      <p:pic>
        <p:nvPicPr>
          <p:cNvPr id="5" name="Picture 4">
            <a:extLst>
              <a:ext uri="{FF2B5EF4-FFF2-40B4-BE49-F238E27FC236}">
                <a16:creationId xmlns:a16="http://schemas.microsoft.com/office/drawing/2014/main" id="{21073361-0AED-C2F6-CCF3-DFF80A144DFF}"/>
              </a:ext>
            </a:extLst>
          </p:cNvPr>
          <p:cNvPicPr>
            <a:picLocks noChangeAspect="1"/>
          </p:cNvPicPr>
          <p:nvPr/>
        </p:nvPicPr>
        <p:blipFill>
          <a:blip r:embed="rId4"/>
          <a:stretch>
            <a:fillRect/>
          </a:stretch>
        </p:blipFill>
        <p:spPr>
          <a:xfrm>
            <a:off x="1143201" y="2264350"/>
            <a:ext cx="4461935" cy="3528440"/>
          </a:xfrm>
          <a:prstGeom prst="rect">
            <a:avLst/>
          </a:prstGeom>
        </p:spPr>
      </p:pic>
    </p:spTree>
    <p:extLst>
      <p:ext uri="{BB962C8B-B14F-4D97-AF65-F5344CB8AC3E}">
        <p14:creationId xmlns:p14="http://schemas.microsoft.com/office/powerpoint/2010/main" val="1766364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E5F26-7457-9C46-ED6B-C1503E44165B}"/>
            </a:ext>
          </a:extLst>
        </p:cNvPr>
        <p:cNvGrpSpPr/>
        <p:nvPr/>
      </p:nvGrpSpPr>
      <p:grpSpPr>
        <a:xfrm>
          <a:off x="0" y="0"/>
          <a:ext cx="0" cy="0"/>
          <a:chOff x="0" y="0"/>
          <a:chExt cx="0" cy="0"/>
        </a:xfrm>
      </p:grpSpPr>
      <p:sp useBgFill="1">
        <p:nvSpPr>
          <p:cNvPr id="1047" name="Rectangle 1046">
            <a:extLst>
              <a:ext uri="{FF2B5EF4-FFF2-40B4-BE49-F238E27FC236}">
                <a16:creationId xmlns:a16="http://schemas.microsoft.com/office/drawing/2014/main" id="{C94320B7-4EF8-0FB7-7585-44249A9F9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9" name="Group 1048">
            <a:extLst>
              <a:ext uri="{FF2B5EF4-FFF2-40B4-BE49-F238E27FC236}">
                <a16:creationId xmlns:a16="http://schemas.microsoft.com/office/drawing/2014/main" id="{66B61660-3C75-1DC9-2655-E6A2701201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50" name="Rectangle 1049">
              <a:extLst>
                <a:ext uri="{FF2B5EF4-FFF2-40B4-BE49-F238E27FC236}">
                  <a16:creationId xmlns:a16="http://schemas.microsoft.com/office/drawing/2014/main" id="{FFE07951-62D2-0447-6A1F-0FD4E4D5DD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ectangle 1050">
              <a:extLst>
                <a:ext uri="{FF2B5EF4-FFF2-40B4-BE49-F238E27FC236}">
                  <a16:creationId xmlns:a16="http://schemas.microsoft.com/office/drawing/2014/main" id="{547B244F-D3AD-25D9-7290-04F59F6364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3" name="Rectangle 1052">
            <a:extLst>
              <a:ext uri="{FF2B5EF4-FFF2-40B4-BE49-F238E27FC236}">
                <a16:creationId xmlns:a16="http://schemas.microsoft.com/office/drawing/2014/main" id="{41428A27-2274-17BB-C447-6A4B603759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864" y="549275"/>
            <a:ext cx="11088686" cy="5757925"/>
          </a:xfrm>
          <a:prstGeom prst="rect">
            <a:avLst/>
          </a:prstGeom>
          <a:solidFill>
            <a:schemeClr val="bg1"/>
          </a:solidFill>
          <a:ln>
            <a:noFill/>
          </a:ln>
          <a:effectLst>
            <a:outerShdw blurRad="508000" dist="101600" dir="54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5" name="Group 1054">
            <a:extLst>
              <a:ext uri="{FF2B5EF4-FFF2-40B4-BE49-F238E27FC236}">
                <a16:creationId xmlns:a16="http://schemas.microsoft.com/office/drawing/2014/main" id="{5867923A-B915-5BAD-9554-80C1B89ED0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83337" y="549273"/>
            <a:ext cx="5257537" cy="5757924"/>
            <a:chOff x="4656138" y="0"/>
            <a:chExt cx="6983409" cy="6308725"/>
          </a:xfrm>
        </p:grpSpPr>
        <p:sp>
          <p:nvSpPr>
            <p:cNvPr id="1056" name="Rectangle 1055">
              <a:extLst>
                <a:ext uri="{FF2B5EF4-FFF2-40B4-BE49-F238E27FC236}">
                  <a16:creationId xmlns:a16="http://schemas.microsoft.com/office/drawing/2014/main" id="{AD4A2A21-D66E-5D25-6DE9-9BC1313CE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2794" cy="630872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7" name="Rectangle 1056">
              <a:extLst>
                <a:ext uri="{FF2B5EF4-FFF2-40B4-BE49-F238E27FC236}">
                  <a16:creationId xmlns:a16="http://schemas.microsoft.com/office/drawing/2014/main" id="{7E6CA810-6766-7506-FBC2-106FE5DB4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accent4">
                <a:lumMod val="75000"/>
                <a:alpha val="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8" name="Rectangle 1057">
              <a:extLst>
                <a:ext uri="{FF2B5EF4-FFF2-40B4-BE49-F238E27FC236}">
                  <a16:creationId xmlns:a16="http://schemas.microsoft.com/office/drawing/2014/main" id="{DB80393F-D6E9-DC45-85B1-7C8054823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1028" name="Picture 4" descr="The Outward Bound Trust - Ullswater Centre - Profile (2023)">
            <a:extLst>
              <a:ext uri="{FF2B5EF4-FFF2-40B4-BE49-F238E27FC236}">
                <a16:creationId xmlns:a16="http://schemas.microsoft.com/office/drawing/2014/main" id="{4E674906-351B-F1FA-E79A-5F1EBB6C24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075" y="547688"/>
            <a:ext cx="2595563" cy="2595563"/>
          </a:xfrm>
          <a:prstGeom prst="rect">
            <a:avLst/>
          </a:prstGeom>
          <a:extLst>
            <a:ext uri="{909E8E84-426E-40DD-AFC4-6F175D3DCCD1}">
              <a14:hiddenFill xmlns:a14="http://schemas.microsoft.com/office/drawing/2010/main">
                <a:solidFill>
                  <a:srgbClr val="FFFFFF"/>
                </a:solidFill>
              </a14:hiddenFill>
            </a:ext>
          </a:extLst>
        </p:spPr>
      </p:pic>
      <p:pic>
        <p:nvPicPr>
          <p:cNvPr id="1026" name="Picture 2" descr="May be an image of text">
            <a:extLst>
              <a:ext uri="{FF2B5EF4-FFF2-40B4-BE49-F238E27FC236}">
                <a16:creationId xmlns:a16="http://schemas.microsoft.com/office/drawing/2014/main" id="{086CC9AC-280E-13A6-A634-2587F00569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12075" y="3213100"/>
            <a:ext cx="2595563" cy="3090863"/>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B92133-1444-9620-EB78-520FC147B122}"/>
              </a:ext>
            </a:extLst>
          </p:cNvPr>
          <p:cNvSpPr>
            <a:spLocks noGrp="1"/>
          </p:cNvSpPr>
          <p:nvPr>
            <p:ph type="ctrTitle"/>
          </p:nvPr>
        </p:nvSpPr>
        <p:spPr>
          <a:xfrm>
            <a:off x="1092200" y="1112840"/>
            <a:ext cx="4716463" cy="2311844"/>
          </a:xfrm>
        </p:spPr>
        <p:txBody>
          <a:bodyPr wrap="square" anchor="b">
            <a:normAutofit/>
          </a:bodyPr>
          <a:lstStyle/>
          <a:p>
            <a:pPr algn="l"/>
            <a:r>
              <a:rPr lang="en-GB" sz="4200" b="1" dirty="0"/>
              <a:t>Residential 2027</a:t>
            </a:r>
          </a:p>
        </p:txBody>
      </p:sp>
      <p:sp>
        <p:nvSpPr>
          <p:cNvPr id="3" name="Subtitle 2">
            <a:extLst>
              <a:ext uri="{FF2B5EF4-FFF2-40B4-BE49-F238E27FC236}">
                <a16:creationId xmlns:a16="http://schemas.microsoft.com/office/drawing/2014/main" id="{7AAF9759-4A98-20EA-C807-AB5B7A997EA2}"/>
              </a:ext>
            </a:extLst>
          </p:cNvPr>
          <p:cNvSpPr>
            <a:spLocks noGrp="1"/>
          </p:cNvSpPr>
          <p:nvPr>
            <p:ph type="subTitle" idx="1"/>
          </p:nvPr>
        </p:nvSpPr>
        <p:spPr>
          <a:xfrm>
            <a:off x="1092200" y="3493790"/>
            <a:ext cx="4716463" cy="2299000"/>
          </a:xfrm>
        </p:spPr>
        <p:txBody>
          <a:bodyPr wrap="square" anchor="t">
            <a:normAutofit/>
          </a:bodyPr>
          <a:lstStyle/>
          <a:p>
            <a:pPr algn="l"/>
            <a:r>
              <a:rPr lang="en-GB" sz="4000" dirty="0">
                <a:solidFill>
                  <a:schemeClr val="tx1">
                    <a:alpha val="60000"/>
                  </a:schemeClr>
                </a:solidFill>
              </a:rPr>
              <a:t>May 2027</a:t>
            </a:r>
          </a:p>
        </p:txBody>
      </p:sp>
    </p:spTree>
    <p:extLst>
      <p:ext uri="{BB962C8B-B14F-4D97-AF65-F5344CB8AC3E}">
        <p14:creationId xmlns:p14="http://schemas.microsoft.com/office/powerpoint/2010/main" val="3757848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AF895-0931-C75A-0D9D-C7520C2263D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CBFA41C-97BC-2BD7-C22A-6E215DE54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E29A9E-73E1-C98B-03EA-6DC0FD40FE14}"/>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Why go on S2 Residential</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4FC4D195-5C4B-C575-804E-F3FCEB470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FE55FD6B-C111-3356-042E-292F2DDF26AD}"/>
              </a:ext>
            </a:extLst>
          </p:cNvPr>
          <p:cNvSpPr>
            <a:spLocks noGrp="1"/>
          </p:cNvSpPr>
          <p:nvPr>
            <p:ph idx="1"/>
          </p:nvPr>
        </p:nvSpPr>
        <p:spPr>
          <a:xfrm>
            <a:off x="312605" y="2222645"/>
            <a:ext cx="11563741" cy="3980253"/>
          </a:xfrm>
        </p:spPr>
        <p:txBody>
          <a:bodyPr anchor="t">
            <a:normAutofit/>
          </a:bodyPr>
          <a:lstStyle/>
          <a:p>
            <a:pPr marL="0" indent="0">
              <a:buNone/>
            </a:pPr>
            <a:r>
              <a:rPr lang="en-GB" dirty="0">
                <a:solidFill>
                  <a:schemeClr val="accent1">
                    <a:lumMod val="50000"/>
                  </a:schemeClr>
                </a:solidFill>
              </a:rPr>
              <a:t>S2 residential is the very last week of S2, and the last week before you start your new subjects. It is also part of your Outdoor Education. In school we mostly concentrate on traditional subjects but Outdoor Education is also a key part of the Scottish Curriculum.</a:t>
            </a:r>
          </a:p>
          <a:p>
            <a:pPr marL="0" indent="0">
              <a:buNone/>
            </a:pPr>
            <a:r>
              <a:rPr lang="en-GB" dirty="0">
                <a:solidFill>
                  <a:schemeClr val="accent1">
                    <a:lumMod val="50000"/>
                  </a:schemeClr>
                </a:solidFill>
              </a:rPr>
              <a:t>It is a fun, adventurous and challenging week, with lots of time for socialising together too. A chance to try new things and see what amazing things you can do! </a:t>
            </a:r>
          </a:p>
          <a:p>
            <a:pPr marL="0" indent="0">
              <a:buNone/>
            </a:pPr>
            <a:r>
              <a:rPr lang="en-GB" dirty="0">
                <a:solidFill>
                  <a:schemeClr val="accent1">
                    <a:lumMod val="50000"/>
                  </a:schemeClr>
                </a:solidFill>
              </a:rPr>
              <a:t>Many senior pupils say they met their closest friends on their residential trip.</a:t>
            </a:r>
          </a:p>
          <a:p>
            <a:pPr marL="0" indent="0">
              <a:buNone/>
            </a:pPr>
            <a:r>
              <a:rPr lang="en-GB" dirty="0">
                <a:solidFill>
                  <a:schemeClr val="accent1">
                    <a:lumMod val="50000"/>
                  </a:schemeClr>
                </a:solidFill>
              </a:rPr>
              <a:t>We hope ALL of you will be able to come next year!</a:t>
            </a:r>
            <a:endParaRPr lang="en-US" dirty="0"/>
          </a:p>
          <a:p>
            <a:pPr marL="0" indent="0">
              <a:buNone/>
            </a:pPr>
            <a:endParaRPr lang="en-GB" sz="2200" dirty="0"/>
          </a:p>
        </p:txBody>
      </p:sp>
      <p:pic>
        <p:nvPicPr>
          <p:cNvPr id="3" name="Picture 4" descr="The Outward Bound Trust - Ullswater Centre - Profile (2023)">
            <a:extLst>
              <a:ext uri="{FF2B5EF4-FFF2-40B4-BE49-F238E27FC236}">
                <a16:creationId xmlns:a16="http://schemas.microsoft.com/office/drawing/2014/main" id="{CFC8DD8F-3545-1FAD-72BA-0D48FCEEAB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10009414" y="-4276"/>
            <a:ext cx="2145700" cy="2180149"/>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312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A3F8B-9902-3ED1-9242-686087487DC5}"/>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8DA91B2-044E-678E-E98F-8228C809A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C80472-92CF-BE15-5492-D1FD8DA4F6C7}"/>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Why go on S2 Residential</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433B9237-DBE4-12C0-7EE2-26443B768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247B58F5-3B06-6791-CA73-D21A97CC4B53}"/>
              </a:ext>
            </a:extLst>
          </p:cNvPr>
          <p:cNvSpPr>
            <a:spLocks noGrp="1"/>
          </p:cNvSpPr>
          <p:nvPr>
            <p:ph idx="1"/>
          </p:nvPr>
        </p:nvSpPr>
        <p:spPr>
          <a:xfrm>
            <a:off x="572493" y="2480294"/>
            <a:ext cx="11563741" cy="1264696"/>
          </a:xfrm>
        </p:spPr>
        <p:txBody>
          <a:bodyPr anchor="t">
            <a:normAutofit/>
          </a:bodyPr>
          <a:lstStyle/>
          <a:p>
            <a:pPr marL="0" indent="0">
              <a:buNone/>
            </a:pPr>
            <a:r>
              <a:rPr lang="en-GB" dirty="0">
                <a:solidFill>
                  <a:schemeClr val="accent1">
                    <a:lumMod val="50000"/>
                  </a:schemeClr>
                </a:solidFill>
                <a:ea typeface="+mn-lt"/>
                <a:cs typeface="+mn-lt"/>
                <a:hlinkClick r:id="rId2">
                  <a:extLst>
                    <a:ext uri="{A12FA001-AC4F-418D-AE19-62706E023703}">
                      <ahyp:hlinkClr xmlns:ahyp="http://schemas.microsoft.com/office/drawing/2018/hyperlinkcolor" val="tx"/>
                    </a:ext>
                  </a:extLst>
                </a:hlinkClick>
              </a:rPr>
              <a:t>https://www.outwardbound.org.uk/come-to-outward-bound/help-centre/education-help-centre/</a:t>
            </a:r>
            <a:r>
              <a:rPr lang="en-GB" dirty="0">
                <a:solidFill>
                  <a:schemeClr val="accent1">
                    <a:lumMod val="50000"/>
                  </a:schemeClr>
                </a:solidFill>
                <a:ea typeface="+mn-lt"/>
                <a:cs typeface="+mn-lt"/>
              </a:rPr>
              <a:t> </a:t>
            </a:r>
            <a:endParaRPr lang="en-US" dirty="0">
              <a:solidFill>
                <a:schemeClr val="accent1">
                  <a:lumMod val="50000"/>
                </a:schemeClr>
              </a:solidFill>
              <a:ea typeface="+mn-lt"/>
              <a:cs typeface="+mn-lt"/>
            </a:endParaRPr>
          </a:p>
          <a:p>
            <a:pPr marL="0" indent="0">
              <a:buNone/>
            </a:pPr>
            <a:endParaRPr lang="en-GB" sz="2200" dirty="0"/>
          </a:p>
        </p:txBody>
      </p:sp>
      <p:pic>
        <p:nvPicPr>
          <p:cNvPr id="3" name="Picture 4" descr="The Outward Bound Trust - Ullswater Centre - Profile (2023)">
            <a:extLst>
              <a:ext uri="{FF2B5EF4-FFF2-40B4-BE49-F238E27FC236}">
                <a16:creationId xmlns:a16="http://schemas.microsoft.com/office/drawing/2014/main" id="{5926CD7A-BD51-852D-ABB6-A2A77D2641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107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18C8E-5870-208D-5801-E9A483F689D2}"/>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2A4C9E4-FABA-780A-9EC1-0FBCCFEE2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09E70-9C51-9A06-92F6-50052DA9B6B4}"/>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Where is it: Loch Eil, Scotland</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FBAE4186-E833-059E-622B-F89470B96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75AFC74F-990B-8C8B-D04E-866F37882085}"/>
              </a:ext>
            </a:extLst>
          </p:cNvPr>
          <p:cNvSpPr>
            <a:spLocks noGrp="1"/>
          </p:cNvSpPr>
          <p:nvPr>
            <p:ph idx="1"/>
          </p:nvPr>
        </p:nvSpPr>
        <p:spPr>
          <a:xfrm>
            <a:off x="572493" y="2071316"/>
            <a:ext cx="11563741" cy="1264696"/>
          </a:xfrm>
        </p:spPr>
        <p:txBody>
          <a:bodyPr anchor="t">
            <a:normAutofit/>
          </a:bodyPr>
          <a:lstStyle/>
          <a:p>
            <a:pPr marL="0" indent="0">
              <a:buNone/>
            </a:pPr>
            <a:r>
              <a:rPr lang="en-GB" dirty="0">
                <a:solidFill>
                  <a:schemeClr val="accent1">
                    <a:lumMod val="50000"/>
                  </a:schemeClr>
                </a:solidFill>
              </a:rPr>
              <a:t>Outward Bound Loch Eil, Scotland</a:t>
            </a:r>
          </a:p>
          <a:p>
            <a:pPr marL="0" indent="0">
              <a:buNone/>
            </a:pPr>
            <a:r>
              <a:rPr lang="en-GB" dirty="0">
                <a:solidFill>
                  <a:schemeClr val="accent1">
                    <a:lumMod val="50000"/>
                  </a:schemeClr>
                </a:solidFill>
              </a:rPr>
              <a:t>This centre will be host to </a:t>
            </a:r>
            <a:r>
              <a:rPr lang="en-GB" b="1" dirty="0">
                <a:solidFill>
                  <a:schemeClr val="accent1">
                    <a:lumMod val="50000"/>
                  </a:schemeClr>
                </a:solidFill>
              </a:rPr>
              <a:t>120 pupils </a:t>
            </a:r>
            <a:r>
              <a:rPr lang="en-GB" dirty="0">
                <a:solidFill>
                  <a:schemeClr val="accent1">
                    <a:lumMod val="50000"/>
                  </a:schemeClr>
                </a:solidFill>
              </a:rPr>
              <a:t>and </a:t>
            </a:r>
            <a:r>
              <a:rPr lang="en-GB" b="1" dirty="0">
                <a:solidFill>
                  <a:schemeClr val="accent1">
                    <a:lumMod val="50000"/>
                  </a:schemeClr>
                </a:solidFill>
              </a:rPr>
              <a:t>13 </a:t>
            </a:r>
            <a:r>
              <a:rPr lang="en-GB" dirty="0">
                <a:solidFill>
                  <a:schemeClr val="accent1">
                    <a:lumMod val="50000"/>
                  </a:schemeClr>
                </a:solidFill>
              </a:rPr>
              <a:t>members of PHS staff</a:t>
            </a:r>
            <a:endParaRPr lang="en-GB" sz="2400" dirty="0">
              <a:solidFill>
                <a:schemeClr val="accent1">
                  <a:lumMod val="50000"/>
                </a:schemeClr>
              </a:solidFill>
              <a:highlight>
                <a:srgbClr val="FFFF00"/>
              </a:highlight>
              <a:ea typeface="Calibri"/>
              <a:cs typeface="Calibri"/>
            </a:endParaRPr>
          </a:p>
          <a:p>
            <a:pPr marL="0" indent="0">
              <a:buNone/>
            </a:pPr>
            <a:endParaRPr lang="en-GB" sz="2200" dirty="0"/>
          </a:p>
        </p:txBody>
      </p:sp>
      <p:pic>
        <p:nvPicPr>
          <p:cNvPr id="3" name="Picture 4" descr="The Outward Bound Trust - Ullswater Centre - Profile (2023)">
            <a:extLst>
              <a:ext uri="{FF2B5EF4-FFF2-40B4-BE49-F238E27FC236}">
                <a16:creationId xmlns:a16="http://schemas.microsoft.com/office/drawing/2014/main" id="{137EA08F-0C09-1A8C-2E7F-0B5C8F4E96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pic>
        <p:nvPicPr>
          <p:cNvPr id="4" name="Picture 3" descr="A red canoe with four people paddling on a calm lake surrounded by mountains and autumn trees under a clear sky.">
            <a:extLst>
              <a:ext uri="{FF2B5EF4-FFF2-40B4-BE49-F238E27FC236}">
                <a16:creationId xmlns:a16="http://schemas.microsoft.com/office/drawing/2014/main" id="{B5CA7543-3381-124B-4DF0-DB1B2903F053}"/>
              </a:ext>
            </a:extLst>
          </p:cNvPr>
          <p:cNvPicPr>
            <a:picLocks noChangeAspect="1"/>
          </p:cNvPicPr>
          <p:nvPr/>
        </p:nvPicPr>
        <p:blipFill>
          <a:blip r:embed="rId3"/>
          <a:stretch>
            <a:fillRect/>
          </a:stretch>
        </p:blipFill>
        <p:spPr>
          <a:xfrm>
            <a:off x="1923143" y="3346752"/>
            <a:ext cx="7789334" cy="3514876"/>
          </a:xfrm>
          <a:prstGeom prst="rect">
            <a:avLst/>
          </a:prstGeom>
        </p:spPr>
      </p:pic>
    </p:spTree>
    <p:extLst>
      <p:ext uri="{BB962C8B-B14F-4D97-AF65-F5344CB8AC3E}">
        <p14:creationId xmlns:p14="http://schemas.microsoft.com/office/powerpoint/2010/main" val="2728485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4B353-C58F-D870-D3D8-F33A00C3BA4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55EF5C2-6214-04B9-B8E2-BDB923AF1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63821D-A1C6-E45C-250E-14B541DE6C60}"/>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Where is it: Ullswater, Lake District</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6033483B-85DE-624C-C0AF-2EC2EF2EB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02B51975-0D16-9273-99F0-4FD4212AD689}"/>
              </a:ext>
            </a:extLst>
          </p:cNvPr>
          <p:cNvSpPr>
            <a:spLocks noGrp="1"/>
          </p:cNvSpPr>
          <p:nvPr>
            <p:ph idx="1"/>
          </p:nvPr>
        </p:nvSpPr>
        <p:spPr>
          <a:xfrm>
            <a:off x="572493" y="2071316"/>
            <a:ext cx="11563741" cy="1264696"/>
          </a:xfrm>
        </p:spPr>
        <p:txBody>
          <a:bodyPr anchor="t">
            <a:normAutofit/>
          </a:bodyPr>
          <a:lstStyle/>
          <a:p>
            <a:pPr marL="0" indent="0">
              <a:buNone/>
            </a:pPr>
            <a:r>
              <a:rPr lang="en-GB" dirty="0">
                <a:solidFill>
                  <a:schemeClr val="accent1">
                    <a:lumMod val="50000"/>
                  </a:schemeClr>
                </a:solidFill>
              </a:rPr>
              <a:t>Outward Bound in the Lake District.  </a:t>
            </a:r>
          </a:p>
          <a:p>
            <a:pPr marL="0" indent="0">
              <a:buNone/>
            </a:pPr>
            <a:r>
              <a:rPr lang="en-GB" dirty="0">
                <a:solidFill>
                  <a:schemeClr val="accent1">
                    <a:lumMod val="50000"/>
                  </a:schemeClr>
                </a:solidFill>
              </a:rPr>
              <a:t>This centre will be host to </a:t>
            </a:r>
            <a:r>
              <a:rPr lang="en-GB" b="1" dirty="0">
                <a:solidFill>
                  <a:schemeClr val="accent1">
                    <a:lumMod val="50000"/>
                  </a:schemeClr>
                </a:solidFill>
              </a:rPr>
              <a:t>40</a:t>
            </a:r>
            <a:r>
              <a:rPr lang="en-GB" dirty="0">
                <a:solidFill>
                  <a:schemeClr val="accent1">
                    <a:lumMod val="50000"/>
                  </a:schemeClr>
                </a:solidFill>
              </a:rPr>
              <a:t> pupils and 3</a:t>
            </a:r>
            <a:r>
              <a:rPr lang="en-GB" b="1" dirty="0">
                <a:solidFill>
                  <a:schemeClr val="accent1">
                    <a:lumMod val="50000"/>
                  </a:schemeClr>
                </a:solidFill>
              </a:rPr>
              <a:t> </a:t>
            </a:r>
            <a:r>
              <a:rPr lang="en-GB" dirty="0">
                <a:solidFill>
                  <a:schemeClr val="accent1">
                    <a:lumMod val="50000"/>
                  </a:schemeClr>
                </a:solidFill>
              </a:rPr>
              <a:t>members of PHS staff</a:t>
            </a:r>
            <a:endParaRPr lang="en-GB" sz="2400" dirty="0">
              <a:solidFill>
                <a:schemeClr val="accent1">
                  <a:lumMod val="50000"/>
                </a:schemeClr>
              </a:solidFill>
              <a:highlight>
                <a:srgbClr val="FFFF00"/>
              </a:highlight>
              <a:ea typeface="Calibri"/>
              <a:cs typeface="Calibri"/>
            </a:endParaRPr>
          </a:p>
          <a:p>
            <a:pPr marL="0" indent="0">
              <a:buNone/>
            </a:pPr>
            <a:endParaRPr lang="en-GB" sz="2200" dirty="0"/>
          </a:p>
        </p:txBody>
      </p:sp>
      <p:pic>
        <p:nvPicPr>
          <p:cNvPr id="3" name="Picture 4" descr="The Outward Bound Trust - Ullswater Centre - Profile (2023)">
            <a:extLst>
              <a:ext uri="{FF2B5EF4-FFF2-40B4-BE49-F238E27FC236}">
                <a16:creationId xmlns:a16="http://schemas.microsoft.com/office/drawing/2014/main" id="{6F65D3DC-6BB5-9C92-27F3-B4537721C5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pic>
        <p:nvPicPr>
          <p:cNvPr id="5" name="Picture 4" descr="A group of young people on a rocky path on a green mountain ridge overlooking rolling hills, a lake, and distant river under a partly cloudy sky.">
            <a:extLst>
              <a:ext uri="{FF2B5EF4-FFF2-40B4-BE49-F238E27FC236}">
                <a16:creationId xmlns:a16="http://schemas.microsoft.com/office/drawing/2014/main" id="{67484890-E2CD-7DF9-4A1C-1BC44CC23520}"/>
              </a:ext>
            </a:extLst>
          </p:cNvPr>
          <p:cNvPicPr>
            <a:picLocks noChangeAspect="1"/>
          </p:cNvPicPr>
          <p:nvPr/>
        </p:nvPicPr>
        <p:blipFill>
          <a:blip r:embed="rId3"/>
          <a:stretch>
            <a:fillRect/>
          </a:stretch>
        </p:blipFill>
        <p:spPr>
          <a:xfrm>
            <a:off x="1959428" y="3153229"/>
            <a:ext cx="8212668" cy="3708400"/>
          </a:xfrm>
          <a:prstGeom prst="rect">
            <a:avLst/>
          </a:prstGeom>
        </p:spPr>
      </p:pic>
    </p:spTree>
    <p:extLst>
      <p:ext uri="{BB962C8B-B14F-4D97-AF65-F5344CB8AC3E}">
        <p14:creationId xmlns:p14="http://schemas.microsoft.com/office/powerpoint/2010/main" val="3142553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D24B3-DADB-9F5B-2F14-2D73A6A322EE}"/>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F6B953A-68F8-7052-B7AA-F2F7E98E0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385856-4B38-5C85-EC03-CEFE4317B402}"/>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What do we do?</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FA30DA72-48A3-B6F2-96CD-E35349B07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descr="The Outward Bound Trust - Ullswater Centre - Profile (2023)">
            <a:extLst>
              <a:ext uri="{FF2B5EF4-FFF2-40B4-BE49-F238E27FC236}">
                <a16:creationId xmlns:a16="http://schemas.microsoft.com/office/drawing/2014/main" id="{D56A35DE-F981-80DD-EEFF-C9A801C303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pic>
        <p:nvPicPr>
          <p:cNvPr id="12" name="Content Placeholder 11" descr="A young person climbing to the top of a rock face, outdoors in mountainous terrain, wearing a blue jacket, gloves, and a helmet, smiling at the camera.">
            <a:extLst>
              <a:ext uri="{FF2B5EF4-FFF2-40B4-BE49-F238E27FC236}">
                <a16:creationId xmlns:a16="http://schemas.microsoft.com/office/drawing/2014/main" id="{49F943E9-5ADD-E715-B628-0FE551AE1D41}"/>
              </a:ext>
            </a:extLst>
          </p:cNvPr>
          <p:cNvPicPr>
            <a:picLocks noGrp="1" noChangeAspect="1"/>
          </p:cNvPicPr>
          <p:nvPr>
            <p:ph idx="1"/>
          </p:nvPr>
        </p:nvPicPr>
        <p:blipFill>
          <a:blip r:embed="rId3"/>
          <a:stretch>
            <a:fillRect/>
          </a:stretch>
        </p:blipFill>
        <p:spPr>
          <a:xfrm>
            <a:off x="475579" y="2070810"/>
            <a:ext cx="5157141" cy="4351338"/>
          </a:xfrm>
          <a:prstGeom prst="rect">
            <a:avLst/>
          </a:prstGeom>
        </p:spPr>
      </p:pic>
      <p:pic>
        <p:nvPicPr>
          <p:cNvPr id="13" name="Picture 12" descr="A group of people jumping into water&#10;&#10;AI-generated content may be incorrect.">
            <a:extLst>
              <a:ext uri="{FF2B5EF4-FFF2-40B4-BE49-F238E27FC236}">
                <a16:creationId xmlns:a16="http://schemas.microsoft.com/office/drawing/2014/main" id="{052A163C-8C60-4A01-8982-E81C27955046}"/>
              </a:ext>
            </a:extLst>
          </p:cNvPr>
          <p:cNvPicPr>
            <a:picLocks noChangeAspect="1"/>
          </p:cNvPicPr>
          <p:nvPr/>
        </p:nvPicPr>
        <p:blipFill>
          <a:blip r:embed="rId4"/>
          <a:stretch>
            <a:fillRect/>
          </a:stretch>
        </p:blipFill>
        <p:spPr>
          <a:xfrm>
            <a:off x="5842784" y="2066440"/>
            <a:ext cx="6305380" cy="4197458"/>
          </a:xfrm>
          <a:prstGeom prst="rect">
            <a:avLst/>
          </a:prstGeom>
        </p:spPr>
      </p:pic>
    </p:spTree>
    <p:extLst>
      <p:ext uri="{BB962C8B-B14F-4D97-AF65-F5344CB8AC3E}">
        <p14:creationId xmlns:p14="http://schemas.microsoft.com/office/powerpoint/2010/main" val="4172191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0A4A7-3593-C09E-6987-BF68DEB7713B}"/>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EBB8207-0D75-E329-78F7-939506200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87D079-213D-F6EB-DB98-E1D4D892EE94}"/>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What do we do?</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BDCE01F9-1629-1629-BFCD-13CB32DB87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descr="The Outward Bound Trust - Ullswater Centre - Profile (2023)">
            <a:extLst>
              <a:ext uri="{FF2B5EF4-FFF2-40B4-BE49-F238E27FC236}">
                <a16:creationId xmlns:a16="http://schemas.microsoft.com/office/drawing/2014/main" id="{A87264C5-629A-C2DB-4997-2D65A3EA76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pic>
        <p:nvPicPr>
          <p:cNvPr id="10" name="Picture 9" descr="A group of young people dressed in outdoor gear are examining a map, surrounded by greenery.">
            <a:extLst>
              <a:ext uri="{FF2B5EF4-FFF2-40B4-BE49-F238E27FC236}">
                <a16:creationId xmlns:a16="http://schemas.microsoft.com/office/drawing/2014/main" id="{7D8853AB-9030-2CB6-EB33-D582CCE4EA35}"/>
              </a:ext>
            </a:extLst>
          </p:cNvPr>
          <p:cNvPicPr>
            <a:picLocks noChangeAspect="1"/>
          </p:cNvPicPr>
          <p:nvPr/>
        </p:nvPicPr>
        <p:blipFill>
          <a:blip r:embed="rId3"/>
          <a:stretch>
            <a:fillRect/>
          </a:stretch>
        </p:blipFill>
        <p:spPr>
          <a:xfrm>
            <a:off x="18005" y="2131016"/>
            <a:ext cx="6047074" cy="3964984"/>
          </a:xfrm>
          <a:prstGeom prst="rect">
            <a:avLst/>
          </a:prstGeom>
        </p:spPr>
      </p:pic>
      <p:pic>
        <p:nvPicPr>
          <p:cNvPr id="4" name="Picture 3" descr="Two people in a canoe on the water next to a forested shoreline, with one person holding a bag overhead and the other taking a photo or looking at something.">
            <a:extLst>
              <a:ext uri="{FF2B5EF4-FFF2-40B4-BE49-F238E27FC236}">
                <a16:creationId xmlns:a16="http://schemas.microsoft.com/office/drawing/2014/main" id="{7E6E6370-F445-6A47-B7EC-925F4A0D6DBF}"/>
              </a:ext>
            </a:extLst>
          </p:cNvPr>
          <p:cNvPicPr>
            <a:picLocks noChangeAspect="1"/>
          </p:cNvPicPr>
          <p:nvPr/>
        </p:nvPicPr>
        <p:blipFill>
          <a:blip r:embed="rId4"/>
          <a:stretch>
            <a:fillRect/>
          </a:stretch>
        </p:blipFill>
        <p:spPr>
          <a:xfrm>
            <a:off x="6096000" y="2100343"/>
            <a:ext cx="6096000" cy="4000500"/>
          </a:xfrm>
          <a:prstGeom prst="rect">
            <a:avLst/>
          </a:prstGeom>
        </p:spPr>
      </p:pic>
    </p:spTree>
    <p:extLst>
      <p:ext uri="{BB962C8B-B14F-4D97-AF65-F5344CB8AC3E}">
        <p14:creationId xmlns:p14="http://schemas.microsoft.com/office/powerpoint/2010/main" val="3441994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4B6A-1271-D7D3-CFF3-1C19B898B1C3}"/>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721E189-1741-F5E6-14B8-21CDC428B0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3B2DC9-972B-E321-C512-93BD62B6CEDF}"/>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What do we do?</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2E7DE9AE-BA37-74E2-4122-3EDF345FB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descr="The Outward Bound Trust - Ullswater Centre - Profile (2023)">
            <a:extLst>
              <a:ext uri="{FF2B5EF4-FFF2-40B4-BE49-F238E27FC236}">
                <a16:creationId xmlns:a16="http://schemas.microsoft.com/office/drawing/2014/main" id="{BB4F10F4-B3BD-D142-0787-3AED229DE8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pic>
        <p:nvPicPr>
          <p:cNvPr id="5" name="Picture 4" descr="A woman wearing a red helmet rappels down a steep rock face with mountains and cloudy sky in the background.">
            <a:extLst>
              <a:ext uri="{FF2B5EF4-FFF2-40B4-BE49-F238E27FC236}">
                <a16:creationId xmlns:a16="http://schemas.microsoft.com/office/drawing/2014/main" id="{5A1ED284-88FD-4115-7492-99363C48B97B}"/>
              </a:ext>
            </a:extLst>
          </p:cNvPr>
          <p:cNvPicPr>
            <a:picLocks noChangeAspect="1"/>
          </p:cNvPicPr>
          <p:nvPr/>
        </p:nvPicPr>
        <p:blipFill>
          <a:blip r:embed="rId3"/>
          <a:stretch>
            <a:fillRect/>
          </a:stretch>
        </p:blipFill>
        <p:spPr>
          <a:xfrm>
            <a:off x="-731080" y="2234338"/>
            <a:ext cx="6563685" cy="4378272"/>
          </a:xfrm>
          <a:prstGeom prst="rect">
            <a:avLst/>
          </a:prstGeom>
        </p:spPr>
      </p:pic>
      <p:pic>
        <p:nvPicPr>
          <p:cNvPr id="6" name="Picture 5" descr="A group of young people walking along a lush green trail through a forested area with rocky hills and distant mountains in the background.">
            <a:extLst>
              <a:ext uri="{FF2B5EF4-FFF2-40B4-BE49-F238E27FC236}">
                <a16:creationId xmlns:a16="http://schemas.microsoft.com/office/drawing/2014/main" id="{8F62AD5F-C1D5-101C-2EF3-68341AA5F851}"/>
              </a:ext>
            </a:extLst>
          </p:cNvPr>
          <p:cNvPicPr>
            <a:picLocks noChangeAspect="1"/>
          </p:cNvPicPr>
          <p:nvPr/>
        </p:nvPicPr>
        <p:blipFill>
          <a:blip r:embed="rId4"/>
          <a:stretch>
            <a:fillRect/>
          </a:stretch>
        </p:blipFill>
        <p:spPr>
          <a:xfrm>
            <a:off x="5837696" y="2229496"/>
            <a:ext cx="6599694" cy="4387957"/>
          </a:xfrm>
          <a:prstGeom prst="rect">
            <a:avLst/>
          </a:prstGeom>
        </p:spPr>
      </p:pic>
    </p:spTree>
    <p:extLst>
      <p:ext uri="{BB962C8B-B14F-4D97-AF65-F5344CB8AC3E}">
        <p14:creationId xmlns:p14="http://schemas.microsoft.com/office/powerpoint/2010/main" val="2965235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A2D61-D23C-DB9F-D7EA-F4B688E88380}"/>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6E6A615-48CC-CCC4-0083-8BB912D6B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FED66D-BE5C-1CBF-87D2-9A7DC43B6431}"/>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What do we do?</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E0C7011C-42EC-A113-43A1-11DAA1782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descr="The Outward Bound Trust - Ullswater Centre - Profile (2023)">
            <a:extLst>
              <a:ext uri="{FF2B5EF4-FFF2-40B4-BE49-F238E27FC236}">
                <a16:creationId xmlns:a16="http://schemas.microsoft.com/office/drawing/2014/main" id="{6348447B-9063-9113-8AC0-74CFD1C2C1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pic>
        <p:nvPicPr>
          <p:cNvPr id="4" name="Picture 3" descr="A smiling young person in a red helmet and waterproof gear, standing up to their chest in water during a gorge walk.">
            <a:extLst>
              <a:ext uri="{FF2B5EF4-FFF2-40B4-BE49-F238E27FC236}">
                <a16:creationId xmlns:a16="http://schemas.microsoft.com/office/drawing/2014/main" id="{F204CCAE-89E5-AC32-68A8-594A4BEE0860}"/>
              </a:ext>
            </a:extLst>
          </p:cNvPr>
          <p:cNvPicPr>
            <a:picLocks noChangeAspect="1"/>
          </p:cNvPicPr>
          <p:nvPr/>
        </p:nvPicPr>
        <p:blipFill>
          <a:blip r:embed="rId3"/>
          <a:stretch>
            <a:fillRect/>
          </a:stretch>
        </p:blipFill>
        <p:spPr>
          <a:xfrm>
            <a:off x="0" y="2268242"/>
            <a:ext cx="6096000" cy="4000500"/>
          </a:xfrm>
          <a:prstGeom prst="rect">
            <a:avLst/>
          </a:prstGeom>
        </p:spPr>
      </p:pic>
      <p:sp>
        <p:nvSpPr>
          <p:cNvPr id="7" name="TextBox 6">
            <a:extLst>
              <a:ext uri="{FF2B5EF4-FFF2-40B4-BE49-F238E27FC236}">
                <a16:creationId xmlns:a16="http://schemas.microsoft.com/office/drawing/2014/main" id="{66930AA7-81E2-EC87-092A-79C95A50C4BA}"/>
              </a:ext>
            </a:extLst>
          </p:cNvPr>
          <p:cNvSpPr txBox="1"/>
          <p:nvPr/>
        </p:nvSpPr>
        <p:spPr>
          <a:xfrm>
            <a:off x="6664271" y="3351508"/>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linkClick r:id="rId4"/>
              </a:rPr>
              <a:t>https://www.outwardbound.org.uk/come-to-outward-bound/help-centre/education-help-centre/</a:t>
            </a:r>
            <a:r>
              <a:rPr lang="en-US" dirty="0"/>
              <a:t> </a:t>
            </a:r>
            <a:endParaRPr lang="en-US"/>
          </a:p>
          <a:p>
            <a:pPr algn="ctr"/>
            <a:endParaRPr lang="en-GB"/>
          </a:p>
        </p:txBody>
      </p:sp>
    </p:spTree>
    <p:extLst>
      <p:ext uri="{BB962C8B-B14F-4D97-AF65-F5344CB8AC3E}">
        <p14:creationId xmlns:p14="http://schemas.microsoft.com/office/powerpoint/2010/main" val="3739900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2CB99-1E9F-5383-51DB-C9A0C7608E9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AF869B2-5E87-46CF-86D6-20E4E342F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AB138B-1A22-2959-9756-86CBEBCF8D5D}"/>
              </a:ext>
            </a:extLst>
          </p:cNvPr>
          <p:cNvSpPr>
            <a:spLocks noGrp="1"/>
          </p:cNvSpPr>
          <p:nvPr>
            <p:ph type="title"/>
          </p:nvPr>
        </p:nvSpPr>
        <p:spPr>
          <a:xfrm>
            <a:off x="572493" y="238539"/>
            <a:ext cx="11018520" cy="1434415"/>
          </a:xfrm>
        </p:spPr>
        <p:txBody>
          <a:bodyPr anchor="b">
            <a:normAutofit/>
          </a:bodyPr>
          <a:lstStyle/>
          <a:p>
            <a:pPr algn="ctr"/>
            <a:r>
              <a:rPr lang="en-GB" sz="4600" b="1" dirty="0">
                <a:solidFill>
                  <a:schemeClr val="accent1">
                    <a:lumMod val="50000"/>
                  </a:schemeClr>
                </a:solidFill>
              </a:rPr>
              <a:t>Possible Activities Include</a:t>
            </a:r>
          </a:p>
        </p:txBody>
      </p:sp>
      <p:sp>
        <p:nvSpPr>
          <p:cNvPr id="16" name="sketchy line">
            <a:extLst>
              <a:ext uri="{FF2B5EF4-FFF2-40B4-BE49-F238E27FC236}">
                <a16:creationId xmlns:a16="http://schemas.microsoft.com/office/drawing/2014/main" id="{993D5835-D92E-9D79-ADD4-7E728B9953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535637CF-FCA4-5F8C-264E-6D807AFFA85E}"/>
              </a:ext>
            </a:extLst>
          </p:cNvPr>
          <p:cNvSpPr>
            <a:spLocks noGrp="1"/>
          </p:cNvSpPr>
          <p:nvPr>
            <p:ph idx="1"/>
          </p:nvPr>
        </p:nvSpPr>
        <p:spPr>
          <a:xfrm>
            <a:off x="572493" y="2071316"/>
            <a:ext cx="6713552" cy="4119172"/>
          </a:xfrm>
        </p:spPr>
        <p:txBody>
          <a:bodyPr anchor="t">
            <a:normAutofit/>
          </a:bodyPr>
          <a:lstStyle/>
          <a:p>
            <a:r>
              <a:rPr lang="en-GB" sz="3200" dirty="0">
                <a:solidFill>
                  <a:schemeClr val="accent1">
                    <a:lumMod val="50000"/>
                  </a:schemeClr>
                </a:solidFill>
              </a:rPr>
              <a:t>Camping</a:t>
            </a:r>
          </a:p>
          <a:p>
            <a:r>
              <a:rPr lang="en-GB" sz="3200" dirty="0">
                <a:solidFill>
                  <a:schemeClr val="accent1">
                    <a:lumMod val="50000"/>
                  </a:schemeClr>
                </a:solidFill>
              </a:rPr>
              <a:t>Hiking</a:t>
            </a:r>
          </a:p>
          <a:p>
            <a:pPr>
              <a:lnSpc>
                <a:spcPct val="100000"/>
              </a:lnSpc>
            </a:pPr>
            <a:r>
              <a:rPr lang="en-GB" sz="3200" dirty="0">
                <a:solidFill>
                  <a:schemeClr val="accent1">
                    <a:lumMod val="50000"/>
                  </a:schemeClr>
                </a:solidFill>
              </a:rPr>
              <a:t>Rock-Climbing</a:t>
            </a:r>
          </a:p>
          <a:p>
            <a:r>
              <a:rPr lang="en-GB" sz="3200" dirty="0">
                <a:solidFill>
                  <a:schemeClr val="accent1">
                    <a:lumMod val="50000"/>
                  </a:schemeClr>
                </a:solidFill>
              </a:rPr>
              <a:t>Scrambling</a:t>
            </a:r>
          </a:p>
          <a:p>
            <a:r>
              <a:rPr lang="en-GB" sz="3200" dirty="0">
                <a:solidFill>
                  <a:schemeClr val="accent1">
                    <a:lumMod val="50000"/>
                  </a:schemeClr>
                </a:solidFill>
              </a:rPr>
              <a:t>Canoeing</a:t>
            </a:r>
          </a:p>
        </p:txBody>
      </p:sp>
      <p:pic>
        <p:nvPicPr>
          <p:cNvPr id="4" name="Picture 4" descr="The Outward Bound Trust - Ullswater Centre - Profile (2023)">
            <a:extLst>
              <a:ext uri="{FF2B5EF4-FFF2-40B4-BE49-F238E27FC236}">
                <a16:creationId xmlns:a16="http://schemas.microsoft.com/office/drawing/2014/main" id="{55422164-0ED6-D064-6500-AD80BBC017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7675658" y="2093976"/>
            <a:ext cx="3941064" cy="4096512"/>
          </a:xfrm>
          <a:prstGeom prst="rect">
            <a:avLst/>
          </a:prstGeom>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B235040-081E-443B-A66B-B619C0519C36}"/>
              </a:ext>
            </a:extLst>
          </p:cNvPr>
          <p:cNvSpPr/>
          <p:nvPr/>
        </p:nvSpPr>
        <p:spPr>
          <a:xfrm>
            <a:off x="4162630" y="2044438"/>
            <a:ext cx="6096000" cy="2862322"/>
          </a:xfrm>
          <a:prstGeom prst="rect">
            <a:avLst/>
          </a:prstGeom>
        </p:spPr>
        <p:txBody>
          <a:bodyPr>
            <a:spAutoFit/>
          </a:bodyPr>
          <a:lstStyle/>
          <a:p>
            <a:pPr marL="288000" indent="-285750">
              <a:spcBef>
                <a:spcPts val="600"/>
              </a:spcBef>
              <a:buFont typeface="Arial" panose="020B0604020202020204" pitchFamily="34" charset="0"/>
              <a:buChar char="•"/>
            </a:pPr>
            <a:r>
              <a:rPr lang="en-GB" sz="3200" dirty="0">
                <a:solidFill>
                  <a:schemeClr val="accent1">
                    <a:lumMod val="50000"/>
                  </a:schemeClr>
                </a:solidFill>
              </a:rPr>
              <a:t>Kayaking</a:t>
            </a:r>
          </a:p>
          <a:p>
            <a:pPr marL="288000" indent="-285750">
              <a:spcBef>
                <a:spcPts val="600"/>
              </a:spcBef>
              <a:buFont typeface="Arial" panose="020B0604020202020204" pitchFamily="34" charset="0"/>
              <a:buChar char="•"/>
            </a:pPr>
            <a:r>
              <a:rPr lang="en-GB" sz="3200" dirty="0">
                <a:solidFill>
                  <a:schemeClr val="accent1">
                    <a:lumMod val="50000"/>
                  </a:schemeClr>
                </a:solidFill>
              </a:rPr>
              <a:t>Sailing</a:t>
            </a:r>
          </a:p>
          <a:p>
            <a:pPr marL="288000" indent="-285750">
              <a:spcBef>
                <a:spcPts val="600"/>
              </a:spcBef>
              <a:buFont typeface="Arial" panose="020B0604020202020204" pitchFamily="34" charset="0"/>
              <a:buChar char="•"/>
            </a:pPr>
            <a:r>
              <a:rPr lang="en-GB" sz="3200" dirty="0">
                <a:solidFill>
                  <a:schemeClr val="accent1">
                    <a:lumMod val="50000"/>
                  </a:schemeClr>
                </a:solidFill>
              </a:rPr>
              <a:t>Gorge-Walking</a:t>
            </a:r>
          </a:p>
          <a:p>
            <a:pPr marL="288000" indent="-285750">
              <a:spcBef>
                <a:spcPts val="600"/>
              </a:spcBef>
              <a:buFont typeface="Arial" panose="020B0604020202020204" pitchFamily="34" charset="0"/>
              <a:buChar char="•"/>
            </a:pPr>
            <a:r>
              <a:rPr lang="en-GB" sz="3200" dirty="0">
                <a:solidFill>
                  <a:schemeClr val="accent1">
                    <a:lumMod val="50000"/>
                  </a:schemeClr>
                </a:solidFill>
              </a:rPr>
              <a:t>Campfires</a:t>
            </a:r>
          </a:p>
          <a:p>
            <a:pPr marL="288000" indent="-285750">
              <a:spcBef>
                <a:spcPts val="600"/>
              </a:spcBef>
              <a:buFont typeface="Arial" panose="020B0604020202020204" pitchFamily="34" charset="0"/>
              <a:buChar char="•"/>
            </a:pPr>
            <a:r>
              <a:rPr lang="en-GB" sz="3200" dirty="0">
                <a:solidFill>
                  <a:schemeClr val="accent1">
                    <a:lumMod val="50000"/>
                  </a:schemeClr>
                </a:solidFill>
              </a:rPr>
              <a:t>Pier Jumping</a:t>
            </a:r>
          </a:p>
        </p:txBody>
      </p:sp>
    </p:spTree>
    <p:extLst>
      <p:ext uri="{BB962C8B-B14F-4D97-AF65-F5344CB8AC3E}">
        <p14:creationId xmlns:p14="http://schemas.microsoft.com/office/powerpoint/2010/main" val="4197481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0FEA-A491-1742-EDCE-F7E3B2B68900}"/>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0F47A11-5499-ED75-9B52-615D5EEED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C818A2-0197-97DA-2972-3A16D721B93C}"/>
              </a:ext>
            </a:extLst>
          </p:cNvPr>
          <p:cNvSpPr>
            <a:spLocks noGrp="1"/>
          </p:cNvSpPr>
          <p:nvPr>
            <p:ph type="title"/>
          </p:nvPr>
        </p:nvSpPr>
        <p:spPr>
          <a:xfrm>
            <a:off x="572493" y="238539"/>
            <a:ext cx="11018520" cy="1434415"/>
          </a:xfrm>
        </p:spPr>
        <p:txBody>
          <a:bodyPr anchor="b">
            <a:normAutofit/>
          </a:bodyPr>
          <a:lstStyle/>
          <a:p>
            <a:pPr algn="ctr"/>
            <a:r>
              <a:rPr lang="en-GB" sz="4600" b="1" dirty="0">
                <a:solidFill>
                  <a:schemeClr val="accent1">
                    <a:lumMod val="50000"/>
                  </a:schemeClr>
                </a:solidFill>
              </a:rPr>
              <a:t>Activities throughout the week</a:t>
            </a:r>
          </a:p>
        </p:txBody>
      </p:sp>
      <p:sp>
        <p:nvSpPr>
          <p:cNvPr id="16" name="sketchy line">
            <a:extLst>
              <a:ext uri="{FF2B5EF4-FFF2-40B4-BE49-F238E27FC236}">
                <a16:creationId xmlns:a16="http://schemas.microsoft.com/office/drawing/2014/main" id="{69E35C29-47D5-32C5-31A0-05D5E945D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3CC0061B-6D72-84D0-51A2-C021D86D1016}"/>
              </a:ext>
            </a:extLst>
          </p:cNvPr>
          <p:cNvSpPr>
            <a:spLocks noGrp="1"/>
          </p:cNvSpPr>
          <p:nvPr>
            <p:ph idx="1"/>
          </p:nvPr>
        </p:nvSpPr>
        <p:spPr>
          <a:xfrm>
            <a:off x="572493" y="2071316"/>
            <a:ext cx="6713552" cy="4795274"/>
          </a:xfrm>
        </p:spPr>
        <p:txBody>
          <a:bodyPr anchor="t">
            <a:normAutofit/>
          </a:bodyPr>
          <a:lstStyle/>
          <a:p>
            <a:pPr marL="0" indent="0">
              <a:buNone/>
            </a:pPr>
            <a:r>
              <a:rPr lang="en-GB" dirty="0">
                <a:solidFill>
                  <a:schemeClr val="accent1">
                    <a:lumMod val="50000"/>
                  </a:schemeClr>
                </a:solidFill>
              </a:rPr>
              <a:t>It’s important to stress that </a:t>
            </a:r>
            <a:r>
              <a:rPr lang="en-GB" b="1" dirty="0">
                <a:solidFill>
                  <a:schemeClr val="accent1">
                    <a:lumMod val="50000"/>
                  </a:schemeClr>
                </a:solidFill>
              </a:rPr>
              <a:t>no two groups will have the same experience throughout the week. </a:t>
            </a:r>
            <a:r>
              <a:rPr lang="en-GB" dirty="0">
                <a:solidFill>
                  <a:schemeClr val="accent1">
                    <a:lumMod val="50000"/>
                  </a:schemeClr>
                </a:solidFill>
              </a:rPr>
              <a:t>OB instructors are skilled in creating unique activity plans that meet the needs of and challenge the group they have. </a:t>
            </a:r>
          </a:p>
          <a:p>
            <a:pPr marL="0" indent="0">
              <a:buNone/>
            </a:pPr>
            <a:r>
              <a:rPr lang="en-GB" dirty="0">
                <a:solidFill>
                  <a:schemeClr val="accent1">
                    <a:lumMod val="50000"/>
                  </a:schemeClr>
                </a:solidFill>
              </a:rPr>
              <a:t>While not every group will do the same activities, activities will be almost exclusively </a:t>
            </a:r>
            <a:r>
              <a:rPr lang="en-GB" b="1" dirty="0">
                <a:solidFill>
                  <a:schemeClr val="accent1">
                    <a:lumMod val="50000"/>
                  </a:schemeClr>
                </a:solidFill>
              </a:rPr>
              <a:t>outdoors.</a:t>
            </a:r>
          </a:p>
          <a:p>
            <a:pPr marL="0" indent="0">
              <a:buNone/>
            </a:pPr>
            <a:r>
              <a:rPr lang="en-GB" dirty="0">
                <a:solidFill>
                  <a:schemeClr val="accent1">
                    <a:lumMod val="50000"/>
                  </a:schemeClr>
                </a:solidFill>
              </a:rPr>
              <a:t>All groups will have an </a:t>
            </a:r>
            <a:r>
              <a:rPr lang="en-GB" b="1" dirty="0">
                <a:solidFill>
                  <a:schemeClr val="accent1">
                    <a:lumMod val="50000"/>
                  </a:schemeClr>
                </a:solidFill>
              </a:rPr>
              <a:t>expedition activity,</a:t>
            </a:r>
            <a:r>
              <a:rPr lang="en-GB" dirty="0">
                <a:solidFill>
                  <a:schemeClr val="accent1">
                    <a:lumMod val="50000"/>
                  </a:schemeClr>
                </a:solidFill>
              </a:rPr>
              <a:t> and at least one </a:t>
            </a:r>
            <a:r>
              <a:rPr lang="en-GB" b="1" dirty="0">
                <a:solidFill>
                  <a:schemeClr val="accent1">
                    <a:lumMod val="50000"/>
                  </a:schemeClr>
                </a:solidFill>
              </a:rPr>
              <a:t>water based activity. </a:t>
            </a:r>
            <a:endParaRPr lang="en-GB" dirty="0">
              <a:solidFill>
                <a:schemeClr val="accent1">
                  <a:lumMod val="50000"/>
                </a:schemeClr>
              </a:solidFill>
            </a:endParaRPr>
          </a:p>
        </p:txBody>
      </p:sp>
      <p:pic>
        <p:nvPicPr>
          <p:cNvPr id="3" name="Picture 4" descr="The Outward Bound Trust - Ullswater Centre - Profile (2023)">
            <a:extLst>
              <a:ext uri="{FF2B5EF4-FFF2-40B4-BE49-F238E27FC236}">
                <a16:creationId xmlns:a16="http://schemas.microsoft.com/office/drawing/2014/main" id="{4783059F-2D37-C32A-F639-C8C259EC4D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7675658" y="2093976"/>
            <a:ext cx="3941064" cy="409651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133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D41A7-2DE3-BC5D-7BCC-730278881B2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526A6DA-E5E5-4DD8-206E-C03A55B07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152A9-77E4-D726-8DB4-6C5C3CF6ACFA}"/>
              </a:ext>
            </a:extLst>
          </p:cNvPr>
          <p:cNvSpPr>
            <a:spLocks noGrp="1"/>
          </p:cNvSpPr>
          <p:nvPr>
            <p:ph type="title"/>
          </p:nvPr>
        </p:nvSpPr>
        <p:spPr>
          <a:xfrm>
            <a:off x="572493" y="238539"/>
            <a:ext cx="11018520" cy="1434415"/>
          </a:xfrm>
        </p:spPr>
        <p:txBody>
          <a:bodyPr anchor="b">
            <a:normAutofit/>
          </a:bodyPr>
          <a:lstStyle/>
          <a:p>
            <a:r>
              <a:rPr lang="en-GB" sz="4800" b="1" dirty="0">
                <a:solidFill>
                  <a:schemeClr val="accent1">
                    <a:lumMod val="50000"/>
                  </a:schemeClr>
                </a:solidFill>
              </a:rPr>
              <a:t>What is the centre like?</a:t>
            </a:r>
            <a:endParaRPr lang="en-GB" sz="4800" b="1" dirty="0">
              <a:solidFill>
                <a:schemeClr val="accent1">
                  <a:lumMod val="50000"/>
                </a:schemeClr>
              </a:solidFill>
              <a:ea typeface="Calibri Light"/>
              <a:cs typeface="Calibri Light"/>
            </a:endParaRPr>
          </a:p>
        </p:txBody>
      </p:sp>
      <p:sp>
        <p:nvSpPr>
          <p:cNvPr id="16" name="sketchy line">
            <a:extLst>
              <a:ext uri="{FF2B5EF4-FFF2-40B4-BE49-F238E27FC236}">
                <a16:creationId xmlns:a16="http://schemas.microsoft.com/office/drawing/2014/main" id="{38336E9B-798D-F958-2E45-96F924973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descr="The Outward Bound Trust - Ullswater Centre - Profile (2023)">
            <a:extLst>
              <a:ext uri="{FF2B5EF4-FFF2-40B4-BE49-F238E27FC236}">
                <a16:creationId xmlns:a16="http://schemas.microsoft.com/office/drawing/2014/main" id="{783CE1E2-372E-6F7E-DF3E-58110BFE91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92" b="-3"/>
          <a:stretch/>
        </p:blipFill>
        <p:spPr bwMode="auto">
          <a:xfrm>
            <a:off x="9718257" y="-4276"/>
            <a:ext cx="2436857" cy="2475980"/>
          </a:xfrm>
          <a:prstGeom prst="rect">
            <a:avLst/>
          </a:prstGeom>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4B2F878-C017-6D03-DF22-DC8D59064747}"/>
              </a:ext>
            </a:extLst>
          </p:cNvPr>
          <p:cNvSpPr txBox="1"/>
          <p:nvPr/>
        </p:nvSpPr>
        <p:spPr>
          <a:xfrm>
            <a:off x="7668381" y="3441095"/>
            <a:ext cx="395514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ea typeface="+mn-lt"/>
                <a:cs typeface="+mn-lt"/>
                <a:hlinkClick r:id="rId3"/>
              </a:rPr>
              <a:t>https://www.outwardbound.org.uk/come-to-outward-bound/help-centre/education-help-centre/</a:t>
            </a:r>
            <a:r>
              <a:rPr lang="en-US" sz="3200" dirty="0">
                <a:ea typeface="+mn-lt"/>
                <a:cs typeface="+mn-lt"/>
              </a:rPr>
              <a:t> </a:t>
            </a:r>
            <a:endParaRPr lang="en-US" dirty="0">
              <a:ea typeface="+mn-lt"/>
              <a:cs typeface="+mn-lt"/>
            </a:endParaRPr>
          </a:p>
          <a:p>
            <a:pPr algn="ctr"/>
            <a:endParaRPr lang="en-GB" sz="3200"/>
          </a:p>
        </p:txBody>
      </p:sp>
      <p:pic>
        <p:nvPicPr>
          <p:cNvPr id="13" name="Picture 12" descr="A pink chair on gravel with a lake and mountains in the background&#10;&#10;AI-generated content may be incorrect.">
            <a:extLst>
              <a:ext uri="{FF2B5EF4-FFF2-40B4-BE49-F238E27FC236}">
                <a16:creationId xmlns:a16="http://schemas.microsoft.com/office/drawing/2014/main" id="{710AB452-B22C-DD0D-A123-CE2BAFD43A0C}"/>
              </a:ext>
            </a:extLst>
          </p:cNvPr>
          <p:cNvPicPr>
            <a:picLocks noChangeAspect="1"/>
          </p:cNvPicPr>
          <p:nvPr/>
        </p:nvPicPr>
        <p:blipFill>
          <a:blip r:embed="rId4"/>
          <a:stretch>
            <a:fillRect/>
          </a:stretch>
        </p:blipFill>
        <p:spPr>
          <a:xfrm>
            <a:off x="353801" y="1872711"/>
            <a:ext cx="7299855" cy="4856136"/>
          </a:xfrm>
          <a:prstGeom prst="rect">
            <a:avLst/>
          </a:prstGeom>
        </p:spPr>
      </p:pic>
    </p:spTree>
    <p:extLst>
      <p:ext uri="{BB962C8B-B14F-4D97-AF65-F5344CB8AC3E}">
        <p14:creationId xmlns:p14="http://schemas.microsoft.com/office/powerpoint/2010/main" val="926650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5DE85-C5F3-053A-AEC7-D7835AF393C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5367B0C-136A-BFEB-208A-C9960E21C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1A17C7-C6BA-7C8D-66DE-3FF51F89F8A8}"/>
              </a:ext>
            </a:extLst>
          </p:cNvPr>
          <p:cNvSpPr>
            <a:spLocks noGrp="1"/>
          </p:cNvSpPr>
          <p:nvPr>
            <p:ph type="title"/>
          </p:nvPr>
        </p:nvSpPr>
        <p:spPr>
          <a:xfrm>
            <a:off x="572493" y="238539"/>
            <a:ext cx="11018520" cy="1434415"/>
          </a:xfrm>
        </p:spPr>
        <p:txBody>
          <a:bodyPr anchor="b">
            <a:normAutofit/>
          </a:bodyPr>
          <a:lstStyle/>
          <a:p>
            <a:pPr algn="ctr"/>
            <a:r>
              <a:rPr lang="en-GB" sz="4600" b="1" dirty="0">
                <a:solidFill>
                  <a:schemeClr val="accent1">
                    <a:lumMod val="50000"/>
                  </a:schemeClr>
                </a:solidFill>
              </a:rPr>
              <a:t>Monday</a:t>
            </a:r>
          </a:p>
        </p:txBody>
      </p:sp>
      <p:sp>
        <p:nvSpPr>
          <p:cNvPr id="16" name="sketchy line">
            <a:extLst>
              <a:ext uri="{FF2B5EF4-FFF2-40B4-BE49-F238E27FC236}">
                <a16:creationId xmlns:a16="http://schemas.microsoft.com/office/drawing/2014/main" id="{C184D159-3571-B327-F513-DFBEAB31FD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B8E6C769-C13E-9190-2BAF-20BC43CCD84D}"/>
              </a:ext>
            </a:extLst>
          </p:cNvPr>
          <p:cNvSpPr>
            <a:spLocks noGrp="1"/>
          </p:cNvSpPr>
          <p:nvPr>
            <p:ph idx="1"/>
          </p:nvPr>
        </p:nvSpPr>
        <p:spPr>
          <a:xfrm>
            <a:off x="572493" y="2071316"/>
            <a:ext cx="6713552" cy="4119172"/>
          </a:xfrm>
        </p:spPr>
        <p:txBody>
          <a:bodyPr anchor="t">
            <a:normAutofit/>
          </a:bodyPr>
          <a:lstStyle/>
          <a:p>
            <a:r>
              <a:rPr lang="en-GB" sz="2400" dirty="0">
                <a:solidFill>
                  <a:schemeClr val="accent1">
                    <a:lumMod val="50000"/>
                  </a:schemeClr>
                </a:solidFill>
              </a:rPr>
              <a:t>Leave PHS</a:t>
            </a:r>
          </a:p>
          <a:p>
            <a:r>
              <a:rPr lang="en-GB" sz="2400" dirty="0">
                <a:solidFill>
                  <a:schemeClr val="accent1">
                    <a:lumMod val="50000"/>
                  </a:schemeClr>
                </a:solidFill>
              </a:rPr>
              <a:t>Arrive at OB Centre and Welcome</a:t>
            </a:r>
          </a:p>
          <a:p>
            <a:r>
              <a:rPr lang="en-GB" sz="2400" dirty="0">
                <a:solidFill>
                  <a:schemeClr val="accent1">
                    <a:lumMod val="50000"/>
                  </a:schemeClr>
                </a:solidFill>
              </a:rPr>
              <a:t>Group/Dorm Allocation and Meet Instructor</a:t>
            </a:r>
          </a:p>
          <a:p>
            <a:r>
              <a:rPr lang="en-GB" sz="2400" dirty="0">
                <a:solidFill>
                  <a:schemeClr val="accent1">
                    <a:lumMod val="50000"/>
                  </a:schemeClr>
                </a:solidFill>
              </a:rPr>
              <a:t>Team Building Exercises</a:t>
            </a:r>
          </a:p>
          <a:p>
            <a:r>
              <a:rPr lang="en-GB" sz="2400" dirty="0">
                <a:solidFill>
                  <a:schemeClr val="accent1">
                    <a:lumMod val="50000"/>
                  </a:schemeClr>
                </a:solidFill>
              </a:rPr>
              <a:t>Expectations and Plan Week</a:t>
            </a:r>
          </a:p>
          <a:p>
            <a:r>
              <a:rPr lang="en-GB" sz="2400" dirty="0">
                <a:solidFill>
                  <a:schemeClr val="accent1">
                    <a:lumMod val="50000"/>
                  </a:schemeClr>
                </a:solidFill>
              </a:rPr>
              <a:t>Dinner</a:t>
            </a:r>
          </a:p>
          <a:p>
            <a:r>
              <a:rPr lang="en-GB" sz="2400" dirty="0">
                <a:solidFill>
                  <a:schemeClr val="accent1">
                    <a:lumMod val="50000"/>
                  </a:schemeClr>
                </a:solidFill>
              </a:rPr>
              <a:t>Plan tomorrow’s activities</a:t>
            </a:r>
          </a:p>
          <a:p>
            <a:r>
              <a:rPr lang="en-GB" sz="2400" dirty="0">
                <a:solidFill>
                  <a:schemeClr val="accent1">
                    <a:lumMod val="50000"/>
                  </a:schemeClr>
                </a:solidFill>
              </a:rPr>
              <a:t>Hot Chocolate and Bed</a:t>
            </a:r>
          </a:p>
          <a:p>
            <a:endParaRPr lang="en-GB" sz="2400" dirty="0">
              <a:solidFill>
                <a:schemeClr val="accent1">
                  <a:lumMod val="50000"/>
                </a:schemeClr>
              </a:solidFill>
            </a:endParaRPr>
          </a:p>
        </p:txBody>
      </p:sp>
      <p:pic>
        <p:nvPicPr>
          <p:cNvPr id="7" name="Picture 6" descr="A group of people jumping into water&#10;&#10;AI-generated content may be incorrect.">
            <a:extLst>
              <a:ext uri="{FF2B5EF4-FFF2-40B4-BE49-F238E27FC236}">
                <a16:creationId xmlns:a16="http://schemas.microsoft.com/office/drawing/2014/main" id="{8F6D94C6-BD35-4EE6-9033-157380F9A1BA}"/>
              </a:ext>
            </a:extLst>
          </p:cNvPr>
          <p:cNvPicPr>
            <a:picLocks noChangeAspect="1"/>
          </p:cNvPicPr>
          <p:nvPr/>
        </p:nvPicPr>
        <p:blipFill rotWithShape="1">
          <a:blip r:embed="rId2"/>
          <a:srcRect r="27186"/>
          <a:stretch/>
        </p:blipFill>
        <p:spPr>
          <a:xfrm>
            <a:off x="6858000" y="1911492"/>
            <a:ext cx="5175085" cy="4731297"/>
          </a:xfrm>
          <a:prstGeom prst="rect">
            <a:avLst/>
          </a:prstGeom>
        </p:spPr>
      </p:pic>
    </p:spTree>
    <p:extLst>
      <p:ext uri="{BB962C8B-B14F-4D97-AF65-F5344CB8AC3E}">
        <p14:creationId xmlns:p14="http://schemas.microsoft.com/office/powerpoint/2010/main" val="1781140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E73EC-75DC-C363-56E4-EA8D61EDA1C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7AE80DA-2707-2C3E-EE7E-B91818DE0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9E8E7E-F2C8-7F4D-7C74-6BB047261ECE}"/>
              </a:ext>
            </a:extLst>
          </p:cNvPr>
          <p:cNvSpPr>
            <a:spLocks noGrp="1"/>
          </p:cNvSpPr>
          <p:nvPr>
            <p:ph type="title"/>
          </p:nvPr>
        </p:nvSpPr>
        <p:spPr>
          <a:xfrm>
            <a:off x="572493" y="238539"/>
            <a:ext cx="11018520" cy="1434415"/>
          </a:xfrm>
        </p:spPr>
        <p:txBody>
          <a:bodyPr anchor="b">
            <a:normAutofit/>
          </a:bodyPr>
          <a:lstStyle/>
          <a:p>
            <a:pPr algn="ctr"/>
            <a:r>
              <a:rPr lang="en-GB" sz="4600" b="1" dirty="0">
                <a:solidFill>
                  <a:schemeClr val="accent1">
                    <a:lumMod val="50000"/>
                  </a:schemeClr>
                </a:solidFill>
              </a:rPr>
              <a:t>Tuesday</a:t>
            </a:r>
          </a:p>
        </p:txBody>
      </p:sp>
      <p:sp>
        <p:nvSpPr>
          <p:cNvPr id="16" name="sketchy line">
            <a:extLst>
              <a:ext uri="{FF2B5EF4-FFF2-40B4-BE49-F238E27FC236}">
                <a16:creationId xmlns:a16="http://schemas.microsoft.com/office/drawing/2014/main" id="{EEE7B1F3-850A-74D4-D92F-7EB6C0B35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1EA93EC4-3B09-1540-0F78-F20FCB61BB06}"/>
              </a:ext>
            </a:extLst>
          </p:cNvPr>
          <p:cNvSpPr>
            <a:spLocks noGrp="1"/>
          </p:cNvSpPr>
          <p:nvPr>
            <p:ph idx="1"/>
          </p:nvPr>
        </p:nvSpPr>
        <p:spPr>
          <a:xfrm>
            <a:off x="572493" y="2071316"/>
            <a:ext cx="6713552" cy="4119172"/>
          </a:xfrm>
        </p:spPr>
        <p:txBody>
          <a:bodyPr anchor="t">
            <a:normAutofit/>
          </a:bodyPr>
          <a:lstStyle/>
          <a:p>
            <a:r>
              <a:rPr lang="en-GB" dirty="0">
                <a:solidFill>
                  <a:schemeClr val="accent1">
                    <a:lumMod val="50000"/>
                  </a:schemeClr>
                </a:solidFill>
              </a:rPr>
              <a:t>7.00am-7.30am Breakfast</a:t>
            </a:r>
          </a:p>
          <a:p>
            <a:r>
              <a:rPr lang="en-GB" dirty="0">
                <a:solidFill>
                  <a:schemeClr val="accent1">
                    <a:lumMod val="50000"/>
                  </a:schemeClr>
                </a:solidFill>
              </a:rPr>
              <a:t>Pack Items and Travel </a:t>
            </a:r>
          </a:p>
          <a:p>
            <a:r>
              <a:rPr lang="en-GB" dirty="0">
                <a:solidFill>
                  <a:schemeClr val="accent1">
                    <a:lumMod val="50000"/>
                  </a:schemeClr>
                </a:solidFill>
              </a:rPr>
              <a:t>Walk to campsite and have lunch en route</a:t>
            </a:r>
          </a:p>
          <a:p>
            <a:r>
              <a:rPr lang="en-GB" dirty="0">
                <a:solidFill>
                  <a:schemeClr val="accent1">
                    <a:lumMod val="50000"/>
                  </a:schemeClr>
                </a:solidFill>
              </a:rPr>
              <a:t>Pitch tents and set up camp, campfire etc. </a:t>
            </a:r>
          </a:p>
          <a:p>
            <a:r>
              <a:rPr lang="en-GB" dirty="0">
                <a:solidFill>
                  <a:schemeClr val="accent1">
                    <a:lumMod val="50000"/>
                  </a:schemeClr>
                </a:solidFill>
              </a:rPr>
              <a:t>Cook dinner and play games</a:t>
            </a:r>
          </a:p>
          <a:p>
            <a:r>
              <a:rPr lang="en-GB" dirty="0">
                <a:solidFill>
                  <a:schemeClr val="accent1">
                    <a:lumMod val="50000"/>
                  </a:schemeClr>
                </a:solidFill>
              </a:rPr>
              <a:t>Reflect on the challenges of the day</a:t>
            </a:r>
          </a:p>
          <a:p>
            <a:r>
              <a:rPr lang="en-GB" dirty="0">
                <a:solidFill>
                  <a:schemeClr val="accent1">
                    <a:lumMod val="50000"/>
                  </a:schemeClr>
                </a:solidFill>
              </a:rPr>
              <a:t>Bed</a:t>
            </a:r>
          </a:p>
          <a:p>
            <a:endParaRPr lang="en-GB" dirty="0">
              <a:solidFill>
                <a:schemeClr val="accent1">
                  <a:lumMod val="50000"/>
                </a:schemeClr>
              </a:solidFill>
            </a:endParaRPr>
          </a:p>
          <a:p>
            <a:endParaRPr lang="en-GB" dirty="0">
              <a:solidFill>
                <a:schemeClr val="accent1">
                  <a:lumMod val="50000"/>
                </a:schemeClr>
              </a:solidFill>
            </a:endParaRPr>
          </a:p>
          <a:p>
            <a:endParaRPr lang="en-GB" dirty="0">
              <a:solidFill>
                <a:schemeClr val="accent1">
                  <a:lumMod val="50000"/>
                </a:schemeClr>
              </a:solidFill>
            </a:endParaRPr>
          </a:p>
          <a:p>
            <a:endParaRPr lang="en-GB" dirty="0">
              <a:solidFill>
                <a:schemeClr val="accent1">
                  <a:lumMod val="50000"/>
                </a:schemeClr>
              </a:solidFill>
            </a:endParaRPr>
          </a:p>
        </p:txBody>
      </p:sp>
      <p:pic>
        <p:nvPicPr>
          <p:cNvPr id="3" name="Picture 2">
            <a:extLst>
              <a:ext uri="{FF2B5EF4-FFF2-40B4-BE49-F238E27FC236}">
                <a16:creationId xmlns:a16="http://schemas.microsoft.com/office/drawing/2014/main" id="{405C30C5-32EB-4A97-8452-C32CA1E0B400}"/>
              </a:ext>
            </a:extLst>
          </p:cNvPr>
          <p:cNvPicPr>
            <a:picLocks noChangeAspect="1"/>
          </p:cNvPicPr>
          <p:nvPr/>
        </p:nvPicPr>
        <p:blipFill>
          <a:blip r:embed="rId2"/>
          <a:stretch>
            <a:fillRect/>
          </a:stretch>
        </p:blipFill>
        <p:spPr>
          <a:xfrm>
            <a:off x="7092192" y="2057288"/>
            <a:ext cx="6596444" cy="4389500"/>
          </a:xfrm>
          <a:prstGeom prst="rect">
            <a:avLst/>
          </a:prstGeom>
        </p:spPr>
      </p:pic>
    </p:spTree>
    <p:extLst>
      <p:ext uri="{BB962C8B-B14F-4D97-AF65-F5344CB8AC3E}">
        <p14:creationId xmlns:p14="http://schemas.microsoft.com/office/powerpoint/2010/main" val="3263027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D9475-6833-E4FE-0460-87AC1B5324C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C7CF779-C334-0CA4-A141-441C6414DF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27CFFD-83FC-EE8D-177D-448AA1CDADC8}"/>
              </a:ext>
            </a:extLst>
          </p:cNvPr>
          <p:cNvSpPr>
            <a:spLocks noGrp="1"/>
          </p:cNvSpPr>
          <p:nvPr>
            <p:ph type="title"/>
          </p:nvPr>
        </p:nvSpPr>
        <p:spPr>
          <a:xfrm>
            <a:off x="572493" y="238539"/>
            <a:ext cx="5746664" cy="1434415"/>
          </a:xfrm>
        </p:spPr>
        <p:txBody>
          <a:bodyPr anchor="b">
            <a:normAutofit/>
          </a:bodyPr>
          <a:lstStyle/>
          <a:p>
            <a:pPr algn="ctr"/>
            <a:r>
              <a:rPr lang="en-GB" sz="4600" b="1" dirty="0">
                <a:solidFill>
                  <a:schemeClr val="accent1">
                    <a:lumMod val="50000"/>
                  </a:schemeClr>
                </a:solidFill>
              </a:rPr>
              <a:t>Wednesday</a:t>
            </a:r>
          </a:p>
        </p:txBody>
      </p:sp>
      <p:sp>
        <p:nvSpPr>
          <p:cNvPr id="16" name="sketchy line">
            <a:extLst>
              <a:ext uri="{FF2B5EF4-FFF2-40B4-BE49-F238E27FC236}">
                <a16:creationId xmlns:a16="http://schemas.microsoft.com/office/drawing/2014/main" id="{E284E5D8-047D-F506-B3EF-B2CCC1CA49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3A78BF0F-A20A-37E1-0508-14BDF186A9EB}"/>
              </a:ext>
            </a:extLst>
          </p:cNvPr>
          <p:cNvSpPr>
            <a:spLocks noGrp="1"/>
          </p:cNvSpPr>
          <p:nvPr>
            <p:ph idx="1"/>
          </p:nvPr>
        </p:nvSpPr>
        <p:spPr>
          <a:xfrm>
            <a:off x="572493" y="2071316"/>
            <a:ext cx="5523507" cy="4119172"/>
          </a:xfrm>
        </p:spPr>
        <p:txBody>
          <a:bodyPr anchor="t">
            <a:normAutofit/>
          </a:bodyPr>
          <a:lstStyle/>
          <a:p>
            <a:r>
              <a:rPr lang="en-GB" sz="2400" dirty="0">
                <a:solidFill>
                  <a:schemeClr val="accent1">
                    <a:lumMod val="50000"/>
                  </a:schemeClr>
                </a:solidFill>
              </a:rPr>
              <a:t>Early wake up and cook breakfast</a:t>
            </a:r>
          </a:p>
          <a:p>
            <a:r>
              <a:rPr lang="en-GB" sz="2400" dirty="0">
                <a:solidFill>
                  <a:schemeClr val="accent1">
                    <a:lumMod val="50000"/>
                  </a:schemeClr>
                </a:solidFill>
              </a:rPr>
              <a:t>Clean camp and pack items away ready to leave</a:t>
            </a:r>
          </a:p>
          <a:p>
            <a:r>
              <a:rPr lang="en-GB" sz="2400" dirty="0">
                <a:solidFill>
                  <a:schemeClr val="accent1">
                    <a:lumMod val="50000"/>
                  </a:schemeClr>
                </a:solidFill>
              </a:rPr>
              <a:t>Walk to train station/canoe and travel back by rail/canoe to centre</a:t>
            </a:r>
          </a:p>
          <a:p>
            <a:r>
              <a:rPr lang="en-GB" sz="2400" dirty="0">
                <a:solidFill>
                  <a:schemeClr val="accent1">
                    <a:lumMod val="50000"/>
                  </a:schemeClr>
                </a:solidFill>
              </a:rPr>
              <a:t>Lunch and Canoe Slide </a:t>
            </a:r>
          </a:p>
          <a:p>
            <a:r>
              <a:rPr lang="en-GB" sz="2400" dirty="0">
                <a:solidFill>
                  <a:schemeClr val="accent1">
                    <a:lumMod val="50000"/>
                  </a:schemeClr>
                </a:solidFill>
              </a:rPr>
              <a:t>Dinner </a:t>
            </a:r>
          </a:p>
          <a:p>
            <a:r>
              <a:rPr lang="en-GB" sz="2400" dirty="0">
                <a:solidFill>
                  <a:schemeClr val="accent1">
                    <a:lumMod val="50000"/>
                  </a:schemeClr>
                </a:solidFill>
              </a:rPr>
              <a:t>Evening activity such as rock-climbing</a:t>
            </a:r>
          </a:p>
          <a:p>
            <a:r>
              <a:rPr lang="en-GB" sz="2400" dirty="0">
                <a:solidFill>
                  <a:schemeClr val="accent1">
                    <a:lumMod val="50000"/>
                  </a:schemeClr>
                </a:solidFill>
              </a:rPr>
              <a:t>Hot Chocolate and Bed</a:t>
            </a: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p:txBody>
      </p:sp>
      <p:pic>
        <p:nvPicPr>
          <p:cNvPr id="3" name="Picture 2">
            <a:extLst>
              <a:ext uri="{FF2B5EF4-FFF2-40B4-BE49-F238E27FC236}">
                <a16:creationId xmlns:a16="http://schemas.microsoft.com/office/drawing/2014/main" id="{1D06CC5D-9213-48B0-B91F-AD528AFDC9B1}"/>
              </a:ext>
            </a:extLst>
          </p:cNvPr>
          <p:cNvPicPr>
            <a:picLocks noChangeAspect="1"/>
          </p:cNvPicPr>
          <p:nvPr/>
        </p:nvPicPr>
        <p:blipFill rotWithShape="1">
          <a:blip r:embed="rId2"/>
          <a:srcRect l="13710" r="10451" b="17511"/>
          <a:stretch/>
        </p:blipFill>
        <p:spPr>
          <a:xfrm>
            <a:off x="6411205" y="0"/>
            <a:ext cx="5685699" cy="4119172"/>
          </a:xfrm>
          <a:prstGeom prst="rect">
            <a:avLst/>
          </a:prstGeom>
        </p:spPr>
      </p:pic>
      <p:pic>
        <p:nvPicPr>
          <p:cNvPr id="4" name="Picture 3">
            <a:extLst>
              <a:ext uri="{FF2B5EF4-FFF2-40B4-BE49-F238E27FC236}">
                <a16:creationId xmlns:a16="http://schemas.microsoft.com/office/drawing/2014/main" id="{E70BA07A-B3A6-4433-B546-1B75557FB6A4}"/>
              </a:ext>
            </a:extLst>
          </p:cNvPr>
          <p:cNvPicPr>
            <a:picLocks noChangeAspect="1"/>
          </p:cNvPicPr>
          <p:nvPr/>
        </p:nvPicPr>
        <p:blipFill>
          <a:blip r:embed="rId3"/>
          <a:stretch>
            <a:fillRect/>
          </a:stretch>
        </p:blipFill>
        <p:spPr>
          <a:xfrm>
            <a:off x="7211639" y="3762300"/>
            <a:ext cx="4407868" cy="2935955"/>
          </a:xfrm>
          <a:prstGeom prst="rect">
            <a:avLst/>
          </a:prstGeom>
        </p:spPr>
      </p:pic>
    </p:spTree>
    <p:extLst>
      <p:ext uri="{BB962C8B-B14F-4D97-AF65-F5344CB8AC3E}">
        <p14:creationId xmlns:p14="http://schemas.microsoft.com/office/powerpoint/2010/main" val="1086809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2D4C9-B131-CB10-88D5-DF506EDC7B0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4422C8F-03C3-FCD7-4EE3-ED97E899B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06D7A5-A7F4-6F8A-BE63-E5BAABAD5ABB}"/>
              </a:ext>
            </a:extLst>
          </p:cNvPr>
          <p:cNvSpPr>
            <a:spLocks noGrp="1"/>
          </p:cNvSpPr>
          <p:nvPr>
            <p:ph type="title"/>
          </p:nvPr>
        </p:nvSpPr>
        <p:spPr>
          <a:xfrm>
            <a:off x="572493" y="238539"/>
            <a:ext cx="6105893" cy="1434415"/>
          </a:xfrm>
        </p:spPr>
        <p:txBody>
          <a:bodyPr anchor="b">
            <a:normAutofit/>
          </a:bodyPr>
          <a:lstStyle/>
          <a:p>
            <a:pPr algn="ctr"/>
            <a:r>
              <a:rPr lang="en-GB" sz="4600" b="1" dirty="0">
                <a:solidFill>
                  <a:schemeClr val="accent1">
                    <a:lumMod val="50000"/>
                  </a:schemeClr>
                </a:solidFill>
              </a:rPr>
              <a:t>Thursday</a:t>
            </a:r>
          </a:p>
        </p:txBody>
      </p:sp>
      <p:sp>
        <p:nvSpPr>
          <p:cNvPr id="16" name="sketchy line">
            <a:extLst>
              <a:ext uri="{FF2B5EF4-FFF2-40B4-BE49-F238E27FC236}">
                <a16:creationId xmlns:a16="http://schemas.microsoft.com/office/drawing/2014/main" id="{2F71DB6F-D948-246D-D2F6-133BC742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C7FDB9C5-5476-BC10-23EC-10533D9AD423}"/>
              </a:ext>
            </a:extLst>
          </p:cNvPr>
          <p:cNvSpPr>
            <a:spLocks noGrp="1"/>
          </p:cNvSpPr>
          <p:nvPr>
            <p:ph idx="1"/>
          </p:nvPr>
        </p:nvSpPr>
        <p:spPr>
          <a:xfrm>
            <a:off x="572493" y="2071316"/>
            <a:ext cx="6713552" cy="4119172"/>
          </a:xfrm>
        </p:spPr>
        <p:txBody>
          <a:bodyPr anchor="t">
            <a:normAutofit/>
          </a:bodyPr>
          <a:lstStyle/>
          <a:p>
            <a:r>
              <a:rPr lang="en-GB" sz="2400" dirty="0">
                <a:solidFill>
                  <a:schemeClr val="accent1">
                    <a:lumMod val="50000"/>
                  </a:schemeClr>
                </a:solidFill>
              </a:rPr>
              <a:t>Breakfast</a:t>
            </a:r>
          </a:p>
          <a:p>
            <a:r>
              <a:rPr lang="en-GB" sz="2400" dirty="0">
                <a:solidFill>
                  <a:schemeClr val="accent1">
                    <a:lumMod val="50000"/>
                  </a:schemeClr>
                </a:solidFill>
              </a:rPr>
              <a:t>Get ready and head out for a day’s water activity</a:t>
            </a:r>
          </a:p>
          <a:p>
            <a:r>
              <a:rPr lang="en-GB" sz="2400" dirty="0">
                <a:solidFill>
                  <a:schemeClr val="accent1">
                    <a:lumMod val="50000"/>
                  </a:schemeClr>
                </a:solidFill>
              </a:rPr>
              <a:t>Gorge-walking, canoeing, kayaking, sailing</a:t>
            </a:r>
          </a:p>
          <a:p>
            <a:r>
              <a:rPr lang="en-GB" sz="2400" dirty="0">
                <a:solidFill>
                  <a:schemeClr val="accent1">
                    <a:lumMod val="50000"/>
                  </a:schemeClr>
                </a:solidFill>
              </a:rPr>
              <a:t>Have lunch on the beach</a:t>
            </a:r>
          </a:p>
          <a:p>
            <a:r>
              <a:rPr lang="en-GB" sz="2400" dirty="0">
                <a:solidFill>
                  <a:schemeClr val="accent1">
                    <a:lumMod val="50000"/>
                  </a:schemeClr>
                </a:solidFill>
              </a:rPr>
              <a:t>Pier Jump</a:t>
            </a:r>
          </a:p>
          <a:p>
            <a:r>
              <a:rPr lang="en-GB" sz="2400" dirty="0">
                <a:solidFill>
                  <a:schemeClr val="accent1">
                    <a:lumMod val="50000"/>
                  </a:schemeClr>
                </a:solidFill>
              </a:rPr>
              <a:t>Back to centre and have dinner</a:t>
            </a:r>
          </a:p>
          <a:p>
            <a:r>
              <a:rPr lang="en-GB" sz="2400" dirty="0">
                <a:solidFill>
                  <a:schemeClr val="accent1">
                    <a:lumMod val="50000"/>
                  </a:schemeClr>
                </a:solidFill>
              </a:rPr>
              <a:t>Ice-cream and marshmallows by campfire on the beach. </a:t>
            </a:r>
          </a:p>
          <a:p>
            <a:r>
              <a:rPr lang="en-GB" sz="2400" dirty="0">
                <a:solidFill>
                  <a:schemeClr val="accent1">
                    <a:lumMod val="50000"/>
                  </a:schemeClr>
                </a:solidFill>
              </a:rPr>
              <a:t>Hot Chocolate and Bed</a:t>
            </a: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a:p>
            <a:endParaRPr lang="en-GB" sz="2400" dirty="0">
              <a:solidFill>
                <a:schemeClr val="accent1">
                  <a:lumMod val="50000"/>
                </a:schemeClr>
              </a:solidFill>
            </a:endParaRPr>
          </a:p>
        </p:txBody>
      </p:sp>
      <p:pic>
        <p:nvPicPr>
          <p:cNvPr id="3" name="Picture 2">
            <a:extLst>
              <a:ext uri="{FF2B5EF4-FFF2-40B4-BE49-F238E27FC236}">
                <a16:creationId xmlns:a16="http://schemas.microsoft.com/office/drawing/2014/main" id="{CA633F4B-D32F-4F7A-9414-B76DBCDA08B1}"/>
              </a:ext>
            </a:extLst>
          </p:cNvPr>
          <p:cNvPicPr>
            <a:picLocks noChangeAspect="1"/>
          </p:cNvPicPr>
          <p:nvPr/>
        </p:nvPicPr>
        <p:blipFill>
          <a:blip r:embed="rId2"/>
          <a:stretch>
            <a:fillRect/>
          </a:stretch>
        </p:blipFill>
        <p:spPr>
          <a:xfrm>
            <a:off x="7035863" y="0"/>
            <a:ext cx="5069695" cy="3251966"/>
          </a:xfrm>
          <a:prstGeom prst="rect">
            <a:avLst/>
          </a:prstGeom>
        </p:spPr>
      </p:pic>
      <p:pic>
        <p:nvPicPr>
          <p:cNvPr id="4" name="Picture 3">
            <a:extLst>
              <a:ext uri="{FF2B5EF4-FFF2-40B4-BE49-F238E27FC236}">
                <a16:creationId xmlns:a16="http://schemas.microsoft.com/office/drawing/2014/main" id="{49CAA492-11E3-4903-888F-FECAB880B7B0}"/>
              </a:ext>
            </a:extLst>
          </p:cNvPr>
          <p:cNvPicPr>
            <a:picLocks noChangeAspect="1"/>
          </p:cNvPicPr>
          <p:nvPr/>
        </p:nvPicPr>
        <p:blipFill>
          <a:blip r:embed="rId3"/>
          <a:stretch>
            <a:fillRect/>
          </a:stretch>
        </p:blipFill>
        <p:spPr>
          <a:xfrm>
            <a:off x="7035863" y="3464978"/>
            <a:ext cx="5069695" cy="3373652"/>
          </a:xfrm>
          <a:prstGeom prst="rect">
            <a:avLst/>
          </a:prstGeom>
        </p:spPr>
      </p:pic>
    </p:spTree>
    <p:extLst>
      <p:ext uri="{BB962C8B-B14F-4D97-AF65-F5344CB8AC3E}">
        <p14:creationId xmlns:p14="http://schemas.microsoft.com/office/powerpoint/2010/main" val="404059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611E8-9522-4888-E589-FCF9C9D42E4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6AEE943-905B-22D2-76D0-85DA6F323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A92DC-7862-BE86-14D1-AB2DEEA87355}"/>
              </a:ext>
            </a:extLst>
          </p:cNvPr>
          <p:cNvSpPr>
            <a:spLocks noGrp="1"/>
          </p:cNvSpPr>
          <p:nvPr>
            <p:ph type="title"/>
          </p:nvPr>
        </p:nvSpPr>
        <p:spPr>
          <a:xfrm>
            <a:off x="572493" y="238539"/>
            <a:ext cx="5523507" cy="1434415"/>
          </a:xfrm>
        </p:spPr>
        <p:txBody>
          <a:bodyPr anchor="b">
            <a:normAutofit/>
          </a:bodyPr>
          <a:lstStyle/>
          <a:p>
            <a:pPr algn="ctr"/>
            <a:r>
              <a:rPr lang="en-GB" sz="4600" b="1" dirty="0">
                <a:solidFill>
                  <a:schemeClr val="accent1">
                    <a:lumMod val="50000"/>
                  </a:schemeClr>
                </a:solidFill>
              </a:rPr>
              <a:t>Friday</a:t>
            </a:r>
          </a:p>
        </p:txBody>
      </p:sp>
      <p:sp>
        <p:nvSpPr>
          <p:cNvPr id="16" name="sketchy line">
            <a:extLst>
              <a:ext uri="{FF2B5EF4-FFF2-40B4-BE49-F238E27FC236}">
                <a16:creationId xmlns:a16="http://schemas.microsoft.com/office/drawing/2014/main" id="{404E656C-42BC-7B47-740F-B71FF191A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51F92A0D-3849-EA05-04AF-84BF7F813838}"/>
              </a:ext>
            </a:extLst>
          </p:cNvPr>
          <p:cNvSpPr>
            <a:spLocks noGrp="1"/>
          </p:cNvSpPr>
          <p:nvPr>
            <p:ph idx="1"/>
          </p:nvPr>
        </p:nvSpPr>
        <p:spPr>
          <a:xfrm>
            <a:off x="572493" y="2071316"/>
            <a:ext cx="6713552" cy="4119172"/>
          </a:xfrm>
        </p:spPr>
        <p:txBody>
          <a:bodyPr anchor="t">
            <a:normAutofit/>
          </a:bodyPr>
          <a:lstStyle/>
          <a:p>
            <a:r>
              <a:rPr lang="en-GB" dirty="0">
                <a:solidFill>
                  <a:schemeClr val="accent1">
                    <a:lumMod val="50000"/>
                  </a:schemeClr>
                </a:solidFill>
              </a:rPr>
              <a:t>Breakfast</a:t>
            </a:r>
          </a:p>
          <a:p>
            <a:r>
              <a:rPr lang="en-GB" dirty="0">
                <a:solidFill>
                  <a:schemeClr val="accent1">
                    <a:lumMod val="50000"/>
                  </a:schemeClr>
                </a:solidFill>
              </a:rPr>
              <a:t>Morning Activity </a:t>
            </a:r>
          </a:p>
          <a:p>
            <a:r>
              <a:rPr lang="en-GB" dirty="0">
                <a:solidFill>
                  <a:schemeClr val="accent1">
                    <a:lumMod val="50000"/>
                  </a:schemeClr>
                </a:solidFill>
              </a:rPr>
              <a:t>Time for reflection, evaluation and feedback</a:t>
            </a:r>
            <a:endParaRPr lang="en-GB" dirty="0">
              <a:solidFill>
                <a:schemeClr val="accent1">
                  <a:lumMod val="50000"/>
                </a:schemeClr>
              </a:solidFill>
              <a:ea typeface="Calibri"/>
              <a:cs typeface="Calibri"/>
            </a:endParaRPr>
          </a:p>
          <a:p>
            <a:r>
              <a:rPr lang="en-GB" dirty="0">
                <a:solidFill>
                  <a:schemeClr val="accent1">
                    <a:lumMod val="50000"/>
                  </a:schemeClr>
                </a:solidFill>
              </a:rPr>
              <a:t>Certificates</a:t>
            </a:r>
          </a:p>
          <a:p>
            <a:r>
              <a:rPr lang="en-GB" dirty="0">
                <a:solidFill>
                  <a:schemeClr val="accent1">
                    <a:lumMod val="50000"/>
                  </a:schemeClr>
                </a:solidFill>
              </a:rPr>
              <a:t>Goodbyes</a:t>
            </a:r>
          </a:p>
          <a:p>
            <a:r>
              <a:rPr lang="en-GB" dirty="0">
                <a:solidFill>
                  <a:schemeClr val="accent1">
                    <a:lumMod val="50000"/>
                  </a:schemeClr>
                </a:solidFill>
              </a:rPr>
              <a:t>Tears</a:t>
            </a:r>
          </a:p>
          <a:p>
            <a:r>
              <a:rPr lang="en-GB" dirty="0">
                <a:solidFill>
                  <a:schemeClr val="accent1">
                    <a:lumMod val="50000"/>
                  </a:schemeClr>
                </a:solidFill>
              </a:rPr>
              <a:t>Have lunch and Head Home</a:t>
            </a: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000" dirty="0">
              <a:solidFill>
                <a:schemeClr val="accent1">
                  <a:lumMod val="50000"/>
                </a:schemeClr>
              </a:solidFill>
            </a:endParaRPr>
          </a:p>
        </p:txBody>
      </p:sp>
      <p:pic>
        <p:nvPicPr>
          <p:cNvPr id="3" name="Picture 2">
            <a:extLst>
              <a:ext uri="{FF2B5EF4-FFF2-40B4-BE49-F238E27FC236}">
                <a16:creationId xmlns:a16="http://schemas.microsoft.com/office/drawing/2014/main" id="{C3BAAF2F-5C7C-4AB7-B6C9-681A779FE913}"/>
              </a:ext>
            </a:extLst>
          </p:cNvPr>
          <p:cNvPicPr>
            <a:picLocks noChangeAspect="1"/>
          </p:cNvPicPr>
          <p:nvPr/>
        </p:nvPicPr>
        <p:blipFill rotWithShape="1">
          <a:blip r:embed="rId2"/>
          <a:srcRect r="30071"/>
          <a:stretch/>
        </p:blipFill>
        <p:spPr>
          <a:xfrm>
            <a:off x="6238796" y="659020"/>
            <a:ext cx="5807359" cy="5531468"/>
          </a:xfrm>
          <a:prstGeom prst="rect">
            <a:avLst/>
          </a:prstGeom>
        </p:spPr>
      </p:pic>
    </p:spTree>
    <p:extLst>
      <p:ext uri="{BB962C8B-B14F-4D97-AF65-F5344CB8AC3E}">
        <p14:creationId xmlns:p14="http://schemas.microsoft.com/office/powerpoint/2010/main" val="3924444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58A6F-57E3-37AD-3663-0D9CFBCEFE2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71D3A71-935C-58E8-717A-47250D56A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5D3AFA-DEE8-09E2-18CF-BF781F03EB41}"/>
              </a:ext>
            </a:extLst>
          </p:cNvPr>
          <p:cNvSpPr>
            <a:spLocks noGrp="1"/>
          </p:cNvSpPr>
          <p:nvPr>
            <p:ph type="title"/>
          </p:nvPr>
        </p:nvSpPr>
        <p:spPr>
          <a:xfrm>
            <a:off x="572493" y="238539"/>
            <a:ext cx="7069278" cy="1434415"/>
          </a:xfrm>
        </p:spPr>
        <p:txBody>
          <a:bodyPr anchor="b">
            <a:normAutofit/>
          </a:bodyPr>
          <a:lstStyle/>
          <a:p>
            <a:pPr algn="ctr"/>
            <a:r>
              <a:rPr lang="en-GB" sz="4600" b="1" dirty="0">
                <a:solidFill>
                  <a:schemeClr val="accent1">
                    <a:lumMod val="50000"/>
                  </a:schemeClr>
                </a:solidFill>
              </a:rPr>
              <a:t>Food</a:t>
            </a:r>
          </a:p>
        </p:txBody>
      </p:sp>
      <p:sp>
        <p:nvSpPr>
          <p:cNvPr id="16" name="sketchy line">
            <a:extLst>
              <a:ext uri="{FF2B5EF4-FFF2-40B4-BE49-F238E27FC236}">
                <a16:creationId xmlns:a16="http://schemas.microsoft.com/office/drawing/2014/main" id="{92B1FB39-FDC0-D631-4E28-63CAA0389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15F4E523-E3B6-5355-28F6-623A332459F4}"/>
              </a:ext>
            </a:extLst>
          </p:cNvPr>
          <p:cNvSpPr>
            <a:spLocks noGrp="1"/>
          </p:cNvSpPr>
          <p:nvPr>
            <p:ph idx="1"/>
          </p:nvPr>
        </p:nvSpPr>
        <p:spPr>
          <a:xfrm>
            <a:off x="572492" y="1856713"/>
            <a:ext cx="8048993" cy="4744460"/>
          </a:xfrm>
        </p:spPr>
        <p:txBody>
          <a:bodyPr anchor="t">
            <a:normAutofit/>
          </a:bodyPr>
          <a:lstStyle/>
          <a:p>
            <a:pPr marL="0" indent="0">
              <a:buNone/>
            </a:pPr>
            <a:r>
              <a:rPr lang="en-GB" sz="2200" b="1" dirty="0">
                <a:solidFill>
                  <a:schemeClr val="accent1">
                    <a:lumMod val="50000"/>
                  </a:schemeClr>
                </a:solidFill>
              </a:rPr>
              <a:t>Breakfast</a:t>
            </a:r>
          </a:p>
          <a:p>
            <a:pPr marL="0" indent="0">
              <a:buNone/>
            </a:pPr>
            <a:r>
              <a:rPr lang="en-GB" sz="2200" dirty="0">
                <a:solidFill>
                  <a:schemeClr val="accent1">
                    <a:lumMod val="50000"/>
                  </a:schemeClr>
                </a:solidFill>
              </a:rPr>
              <a:t>Cereals, Porridge, Toast, Yoghurts, Fruits. Cooked options, including sausages, bacon, eggs, hash browns. </a:t>
            </a:r>
          </a:p>
          <a:p>
            <a:pPr marL="0" indent="0">
              <a:buNone/>
            </a:pPr>
            <a:r>
              <a:rPr lang="en-GB" sz="2200" b="1" dirty="0">
                <a:solidFill>
                  <a:schemeClr val="accent1">
                    <a:lumMod val="50000"/>
                  </a:schemeClr>
                </a:solidFill>
              </a:rPr>
              <a:t>Lunch</a:t>
            </a:r>
          </a:p>
          <a:p>
            <a:pPr marL="0" indent="0">
              <a:buNone/>
            </a:pPr>
            <a:r>
              <a:rPr lang="en-GB" sz="2200" dirty="0">
                <a:solidFill>
                  <a:schemeClr val="accent1">
                    <a:lumMod val="50000"/>
                  </a:schemeClr>
                </a:solidFill>
              </a:rPr>
              <a:t>Packed lunch. Choice of sandwiches, wraps, baguettes; ham, cheese, tuna, chicken etc. Crisps, biscuits, cakes, traybakes, fruit and juice. </a:t>
            </a:r>
          </a:p>
          <a:p>
            <a:pPr marL="0" indent="0">
              <a:buNone/>
            </a:pPr>
            <a:r>
              <a:rPr lang="en-GB" sz="2200" b="1" dirty="0">
                <a:solidFill>
                  <a:schemeClr val="accent1">
                    <a:lumMod val="50000"/>
                  </a:schemeClr>
                </a:solidFill>
              </a:rPr>
              <a:t>Dinner</a:t>
            </a:r>
          </a:p>
          <a:p>
            <a:pPr marL="0" indent="0">
              <a:buNone/>
            </a:pPr>
            <a:r>
              <a:rPr lang="en-GB" sz="2200" dirty="0">
                <a:solidFill>
                  <a:schemeClr val="accent1">
                    <a:lumMod val="50000"/>
                  </a:schemeClr>
                </a:solidFill>
              </a:rPr>
              <a:t>A range of hot meals; pizza, curry, pasta, casseroles, chilli, fish fingers, sausages etc. Vegetables, bread, salad, potatoes, chips, wedges. Choice of pudding.</a:t>
            </a:r>
          </a:p>
          <a:p>
            <a:pPr marL="0" indent="0">
              <a:buNone/>
            </a:pPr>
            <a:r>
              <a:rPr lang="en-GB" sz="2200" b="1" dirty="0">
                <a:solidFill>
                  <a:schemeClr val="accent1">
                    <a:lumMod val="50000"/>
                  </a:schemeClr>
                </a:solidFill>
              </a:rPr>
              <a:t>Any and all dietary requirements and/or allergies will be catered for.</a:t>
            </a:r>
          </a:p>
          <a:p>
            <a:pPr marL="0" indent="0">
              <a:buNone/>
            </a:pPr>
            <a:endParaRPr lang="en-GB" sz="2200" b="1" dirty="0">
              <a:solidFill>
                <a:schemeClr val="accent1">
                  <a:lumMod val="50000"/>
                </a:schemeClr>
              </a:solidFill>
            </a:endParaRPr>
          </a:p>
          <a:p>
            <a:pPr marL="0" indent="0">
              <a:buNone/>
            </a:pPr>
            <a:endParaRPr lang="en-GB" sz="2200" b="1"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200" dirty="0">
              <a:solidFill>
                <a:schemeClr val="accent1">
                  <a:lumMod val="50000"/>
                </a:schemeClr>
              </a:solidFill>
            </a:endParaRPr>
          </a:p>
          <a:p>
            <a:endParaRPr lang="en-GB" sz="2000" dirty="0">
              <a:solidFill>
                <a:schemeClr val="accent1">
                  <a:lumMod val="50000"/>
                </a:schemeClr>
              </a:solidFill>
            </a:endParaRPr>
          </a:p>
        </p:txBody>
      </p:sp>
      <p:pic>
        <p:nvPicPr>
          <p:cNvPr id="3" name="Picture 2">
            <a:extLst>
              <a:ext uri="{FF2B5EF4-FFF2-40B4-BE49-F238E27FC236}">
                <a16:creationId xmlns:a16="http://schemas.microsoft.com/office/drawing/2014/main" id="{23C6C420-8716-4DA5-B372-1551CE9F88B7}"/>
              </a:ext>
            </a:extLst>
          </p:cNvPr>
          <p:cNvPicPr>
            <a:picLocks noChangeAspect="1"/>
          </p:cNvPicPr>
          <p:nvPr/>
        </p:nvPicPr>
        <p:blipFill>
          <a:blip r:embed="rId2"/>
          <a:stretch>
            <a:fillRect/>
          </a:stretch>
        </p:blipFill>
        <p:spPr>
          <a:xfrm>
            <a:off x="8378622" y="170250"/>
            <a:ext cx="3810330" cy="2859272"/>
          </a:xfrm>
          <a:prstGeom prst="rect">
            <a:avLst/>
          </a:prstGeom>
        </p:spPr>
      </p:pic>
      <p:pic>
        <p:nvPicPr>
          <p:cNvPr id="4" name="Picture 3">
            <a:extLst>
              <a:ext uri="{FF2B5EF4-FFF2-40B4-BE49-F238E27FC236}">
                <a16:creationId xmlns:a16="http://schemas.microsoft.com/office/drawing/2014/main" id="{79F316CE-4184-4527-BDA8-A14D5CD01FCA}"/>
              </a:ext>
            </a:extLst>
          </p:cNvPr>
          <p:cNvPicPr>
            <a:picLocks noChangeAspect="1"/>
          </p:cNvPicPr>
          <p:nvPr/>
        </p:nvPicPr>
        <p:blipFill>
          <a:blip r:embed="rId3"/>
          <a:stretch>
            <a:fillRect/>
          </a:stretch>
        </p:blipFill>
        <p:spPr>
          <a:xfrm>
            <a:off x="8403008" y="3381376"/>
            <a:ext cx="3785944" cy="2487384"/>
          </a:xfrm>
          <a:prstGeom prst="rect">
            <a:avLst/>
          </a:prstGeom>
        </p:spPr>
      </p:pic>
    </p:spTree>
    <p:extLst>
      <p:ext uri="{BB962C8B-B14F-4D97-AF65-F5344CB8AC3E}">
        <p14:creationId xmlns:p14="http://schemas.microsoft.com/office/powerpoint/2010/main" val="1328719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8B2B1-165D-DFE5-CC58-7B0D90EBE41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F4E0D6-0D95-B8DF-257F-B4C19C94E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A9050C-C974-14A2-EBA3-B133A7A882A3}"/>
              </a:ext>
            </a:extLst>
          </p:cNvPr>
          <p:cNvSpPr>
            <a:spLocks noGrp="1"/>
          </p:cNvSpPr>
          <p:nvPr>
            <p:ph type="title"/>
          </p:nvPr>
        </p:nvSpPr>
        <p:spPr>
          <a:xfrm>
            <a:off x="572493" y="238539"/>
            <a:ext cx="11018520" cy="1434415"/>
          </a:xfrm>
        </p:spPr>
        <p:txBody>
          <a:bodyPr anchor="b">
            <a:normAutofit/>
          </a:bodyPr>
          <a:lstStyle/>
          <a:p>
            <a:pPr algn="ctr"/>
            <a:r>
              <a:rPr lang="en-GB" sz="4600" b="1" dirty="0">
                <a:solidFill>
                  <a:schemeClr val="accent1">
                    <a:lumMod val="50000"/>
                  </a:schemeClr>
                </a:solidFill>
              </a:rPr>
              <a:t>How are the groups made?</a:t>
            </a:r>
          </a:p>
        </p:txBody>
      </p:sp>
      <p:sp>
        <p:nvSpPr>
          <p:cNvPr id="16" name="sketchy line">
            <a:extLst>
              <a:ext uri="{FF2B5EF4-FFF2-40B4-BE49-F238E27FC236}">
                <a16:creationId xmlns:a16="http://schemas.microsoft.com/office/drawing/2014/main" id="{486E0274-3CF6-0FBB-7E04-2BFCAAE23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FD0521EA-9572-A442-8891-C87D86A5E5BD}"/>
              </a:ext>
            </a:extLst>
          </p:cNvPr>
          <p:cNvSpPr>
            <a:spLocks noGrp="1"/>
          </p:cNvSpPr>
          <p:nvPr>
            <p:ph idx="1"/>
          </p:nvPr>
        </p:nvSpPr>
        <p:spPr>
          <a:xfrm>
            <a:off x="572493" y="2071315"/>
            <a:ext cx="6713552" cy="4548145"/>
          </a:xfrm>
        </p:spPr>
        <p:txBody>
          <a:bodyPr anchor="t">
            <a:normAutofit lnSpcReduction="10000"/>
          </a:bodyPr>
          <a:lstStyle/>
          <a:p>
            <a:pPr marL="0" indent="0">
              <a:buNone/>
            </a:pPr>
            <a:r>
              <a:rPr lang="en-GB" sz="3200" dirty="0">
                <a:solidFill>
                  <a:schemeClr val="accent1">
                    <a:lumMod val="50000"/>
                  </a:schemeClr>
                </a:solidFill>
              </a:rPr>
              <a:t>You will choose a few people you would like to be with and you in your group you will get at least 1 of those people. You are not guaranteed all of them!</a:t>
            </a:r>
          </a:p>
          <a:p>
            <a:pPr marL="0" indent="0">
              <a:buNone/>
            </a:pPr>
            <a:r>
              <a:rPr lang="en-GB" sz="3200" dirty="0">
                <a:solidFill>
                  <a:schemeClr val="accent1">
                    <a:lumMod val="50000"/>
                  </a:schemeClr>
                </a:solidFill>
              </a:rPr>
              <a:t>Rooming will also be with the people in your activity group (split into boys and girls)</a:t>
            </a:r>
          </a:p>
          <a:p>
            <a:pPr marL="0" indent="0">
              <a:buNone/>
            </a:pPr>
            <a:r>
              <a:rPr lang="en-GB" sz="3200" dirty="0">
                <a:solidFill>
                  <a:schemeClr val="accent1">
                    <a:lumMod val="50000"/>
                  </a:schemeClr>
                </a:solidFill>
              </a:rPr>
              <a:t>Meals and social time you can hang out with whoever you want.</a:t>
            </a:r>
          </a:p>
        </p:txBody>
      </p:sp>
      <p:pic>
        <p:nvPicPr>
          <p:cNvPr id="1026" name="Picture 2" descr="A dormitory room with four metal bunk beds, a pink accent wall, a sink near a large window, and a view of trees outside. The room has dark carpet and curtains.">
            <a:extLst>
              <a:ext uri="{FF2B5EF4-FFF2-40B4-BE49-F238E27FC236}">
                <a16:creationId xmlns:a16="http://schemas.microsoft.com/office/drawing/2014/main" id="{F70B98BB-E25D-4DD4-A205-2B910AE005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 t="16687" r="18457"/>
          <a:stretch/>
        </p:blipFill>
        <p:spPr bwMode="auto">
          <a:xfrm>
            <a:off x="7286045" y="2044437"/>
            <a:ext cx="4969329" cy="3809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637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24BF2-A34E-71BA-90A0-0052D796884E}"/>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8C03513-935A-C683-015B-C39307960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AC9B81-0B18-0745-9F4D-93E1B7B20FA0}"/>
              </a:ext>
            </a:extLst>
          </p:cNvPr>
          <p:cNvSpPr>
            <a:spLocks noGrp="1"/>
          </p:cNvSpPr>
          <p:nvPr>
            <p:ph type="title"/>
          </p:nvPr>
        </p:nvSpPr>
        <p:spPr>
          <a:xfrm>
            <a:off x="572493" y="238539"/>
            <a:ext cx="11018520" cy="1434415"/>
          </a:xfrm>
        </p:spPr>
        <p:txBody>
          <a:bodyPr anchor="b">
            <a:normAutofit/>
          </a:bodyPr>
          <a:lstStyle/>
          <a:p>
            <a:pPr algn="ctr"/>
            <a:r>
              <a:rPr lang="en-GB" sz="4600" b="1" dirty="0"/>
              <a:t>Questions</a:t>
            </a:r>
          </a:p>
        </p:txBody>
      </p:sp>
      <p:sp>
        <p:nvSpPr>
          <p:cNvPr id="16" name="sketchy line">
            <a:extLst>
              <a:ext uri="{FF2B5EF4-FFF2-40B4-BE49-F238E27FC236}">
                <a16:creationId xmlns:a16="http://schemas.microsoft.com/office/drawing/2014/main" id="{0EA19C91-DEDC-E7D3-BABC-6A8DF0B19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ED7CD0E3-45E4-CDC4-8E81-5904F3707717}"/>
              </a:ext>
            </a:extLst>
          </p:cNvPr>
          <p:cNvSpPr>
            <a:spLocks noGrp="1"/>
          </p:cNvSpPr>
          <p:nvPr>
            <p:ph idx="1"/>
          </p:nvPr>
        </p:nvSpPr>
        <p:spPr>
          <a:xfrm>
            <a:off x="900737" y="2071315"/>
            <a:ext cx="8048993" cy="4119172"/>
          </a:xfrm>
        </p:spPr>
        <p:txBody>
          <a:bodyPr anchor="t">
            <a:normAutofit/>
          </a:bodyPr>
          <a:lstStyle/>
          <a:p>
            <a:pPr marL="0" indent="0">
              <a:lnSpc>
                <a:spcPct val="100000"/>
              </a:lnSpc>
              <a:buNone/>
            </a:pPr>
            <a:r>
              <a:rPr lang="en-GB" dirty="0">
                <a:solidFill>
                  <a:schemeClr val="accent1">
                    <a:lumMod val="50000"/>
                  </a:schemeClr>
                </a:solidFill>
              </a:rPr>
              <a:t>Happy to answer any questions you may have about anything contained in this presentation, or anything I have not covered. </a:t>
            </a:r>
          </a:p>
          <a:p>
            <a:pPr>
              <a:lnSpc>
                <a:spcPct val="100000"/>
              </a:lnSpc>
            </a:pPr>
            <a:endParaRPr lang="en-GB" dirty="0">
              <a:solidFill>
                <a:schemeClr val="accent1">
                  <a:lumMod val="50000"/>
                </a:schemeClr>
              </a:solidFill>
            </a:endParaRPr>
          </a:p>
          <a:p>
            <a:pPr>
              <a:lnSpc>
                <a:spcPct val="100000"/>
              </a:lnSpc>
            </a:pPr>
            <a:endParaRPr lang="en-GB" sz="2200" dirty="0">
              <a:solidFill>
                <a:schemeClr val="accent1">
                  <a:lumMod val="50000"/>
                </a:schemeClr>
              </a:solidFill>
            </a:endParaRPr>
          </a:p>
          <a:p>
            <a:pPr>
              <a:lnSpc>
                <a:spcPct val="100000"/>
              </a:lnSpc>
            </a:pPr>
            <a:endParaRPr lang="en-GB" sz="2200" dirty="0">
              <a:solidFill>
                <a:schemeClr val="accent1">
                  <a:lumMod val="50000"/>
                </a:schemeClr>
              </a:solidFill>
            </a:endParaRPr>
          </a:p>
          <a:p>
            <a:pPr>
              <a:lnSpc>
                <a:spcPct val="100000"/>
              </a:lnSpc>
            </a:pPr>
            <a:endParaRPr lang="en-GB" sz="2200" dirty="0">
              <a:solidFill>
                <a:schemeClr val="accent1">
                  <a:lumMod val="50000"/>
                </a:schemeClr>
              </a:solidFill>
            </a:endParaRPr>
          </a:p>
          <a:p>
            <a:pPr>
              <a:lnSpc>
                <a:spcPct val="100000"/>
              </a:lnSpc>
            </a:pPr>
            <a:endParaRPr lang="en-GB" sz="2200" dirty="0">
              <a:solidFill>
                <a:schemeClr val="accent1">
                  <a:lumMod val="50000"/>
                </a:schemeClr>
              </a:solidFill>
            </a:endParaRPr>
          </a:p>
          <a:p>
            <a:pPr>
              <a:lnSpc>
                <a:spcPct val="100000"/>
              </a:lnSpc>
            </a:pPr>
            <a:endParaRPr lang="en-GB" sz="2000" dirty="0">
              <a:solidFill>
                <a:schemeClr val="accent1">
                  <a:lumMod val="50000"/>
                </a:schemeClr>
              </a:solidFill>
            </a:endParaRPr>
          </a:p>
        </p:txBody>
      </p:sp>
      <p:pic>
        <p:nvPicPr>
          <p:cNvPr id="3" name="Picture 2" descr="May be an image of text">
            <a:extLst>
              <a:ext uri="{FF2B5EF4-FFF2-40B4-BE49-F238E27FC236}">
                <a16:creationId xmlns:a16="http://schemas.microsoft.com/office/drawing/2014/main" id="{4D1980C0-3859-2F2A-724F-69A71FE48B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949730" y="2585470"/>
            <a:ext cx="2595563" cy="3090863"/>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490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A252F0308636A43B3ED54A3536714EA" ma:contentTypeVersion="15" ma:contentTypeDescription="Create a new document." ma:contentTypeScope="" ma:versionID="0bca9a2f12c1deed9df6c8b306bc6e3c">
  <xsd:schema xmlns:xsd="http://www.w3.org/2001/XMLSchema" xmlns:xs="http://www.w3.org/2001/XMLSchema" xmlns:p="http://schemas.microsoft.com/office/2006/metadata/properties" xmlns:ns3="4d4101fb-9bc7-497e-b88d-cb8ad3aadbd3" xmlns:ns4="6a35ea4b-8e9a-438b-82b7-f69244556927" targetNamespace="http://schemas.microsoft.com/office/2006/metadata/properties" ma:root="true" ma:fieldsID="162e1987a393ce39540859344bf225e2" ns3:_="" ns4:_="">
    <xsd:import namespace="4d4101fb-9bc7-497e-b88d-cb8ad3aadbd3"/>
    <xsd:import namespace="6a35ea4b-8e9a-438b-82b7-f6924455692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4101fb-9bc7-497e-b88d-cb8ad3aadb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35ea4b-8e9a-438b-82b7-f6924455692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4d4101fb-9bc7-497e-b88d-cb8ad3aadbd3" xsi:nil="true"/>
  </documentManagement>
</p:properties>
</file>

<file path=customXml/itemProps1.xml><?xml version="1.0" encoding="utf-8"?>
<ds:datastoreItem xmlns:ds="http://schemas.openxmlformats.org/officeDocument/2006/customXml" ds:itemID="{4AA493A4-FDAD-46F5-BDC9-10FB45227259}">
  <ds:schemaRefs>
    <ds:schemaRef ds:uri="http://schemas.microsoft.com/sharepoint/v3/contenttype/forms"/>
  </ds:schemaRefs>
</ds:datastoreItem>
</file>

<file path=customXml/itemProps2.xml><?xml version="1.0" encoding="utf-8"?>
<ds:datastoreItem xmlns:ds="http://schemas.openxmlformats.org/officeDocument/2006/customXml" ds:itemID="{8E7C2BB1-8CDE-4691-BE8C-BD890494CC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4101fb-9bc7-497e-b88d-cb8ad3aadbd3"/>
    <ds:schemaRef ds:uri="6a35ea4b-8e9a-438b-82b7-f692445569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7EAA44-20D2-403A-B455-06A18294B24D}">
  <ds:schemaRefs>
    <ds:schemaRef ds:uri="http://purl.org/dc/elements/1.1/"/>
    <ds:schemaRef ds:uri="http://schemas.microsoft.com/office/2006/documentManagement/types"/>
    <ds:schemaRef ds:uri="4d4101fb-9bc7-497e-b88d-cb8ad3aadbd3"/>
    <ds:schemaRef ds:uri="http://purl.org/dc/dcmitype/"/>
    <ds:schemaRef ds:uri="http://purl.org/dc/terms/"/>
    <ds:schemaRef ds:uri="http://schemas.microsoft.com/office/2006/metadata/properties"/>
    <ds:schemaRef ds:uri="http://schemas.microsoft.com/office/infopath/2007/PartnerControls"/>
    <ds:schemaRef ds:uri="http://schemas.openxmlformats.org/package/2006/metadata/core-properties"/>
    <ds:schemaRef ds:uri="6a35ea4b-8e9a-438b-82b7-f6924455692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481</TotalTime>
  <Words>738</Words>
  <Application>Microsoft Office PowerPoint</Application>
  <PresentationFormat>Widescreen</PresentationFormat>
  <Paragraphs>126</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 Residential 2027    </vt:lpstr>
      <vt:lpstr>Residential 2027</vt:lpstr>
      <vt:lpstr>Why go on S2 Residential</vt:lpstr>
      <vt:lpstr>Why go on S2 Residential</vt:lpstr>
      <vt:lpstr>Where is it: Loch Eil, Scotland</vt:lpstr>
      <vt:lpstr>Where is it: Ullswater, Lake District</vt:lpstr>
      <vt:lpstr>What do we do?</vt:lpstr>
      <vt:lpstr>What do we do?</vt:lpstr>
      <vt:lpstr>What do we do?</vt:lpstr>
      <vt:lpstr>What do we do?</vt:lpstr>
      <vt:lpstr>Possible Activities Include</vt:lpstr>
      <vt:lpstr>Activities throughout the week</vt:lpstr>
      <vt:lpstr>What is the centre like?</vt:lpstr>
      <vt:lpstr>Monday</vt:lpstr>
      <vt:lpstr>Tuesday</vt:lpstr>
      <vt:lpstr>Wednesday</vt:lpstr>
      <vt:lpstr>Thursday</vt:lpstr>
      <vt:lpstr>Friday</vt:lpstr>
      <vt:lpstr>Food</vt:lpstr>
      <vt:lpstr>How are the groups made?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Residential 2024</dc:title>
  <dc:creator>Mr Hattie</dc:creator>
  <cp:lastModifiedBy>Ryalls, Kevin</cp:lastModifiedBy>
  <cp:revision>145</cp:revision>
  <dcterms:created xsi:type="dcterms:W3CDTF">2024-02-26T19:44:38Z</dcterms:created>
  <dcterms:modified xsi:type="dcterms:W3CDTF">2025-12-09T17:18:42Z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0x010100DA252F0308636A43B3ED54A3536714EA</vt:lpwstr>
  </property>
  <property fmtid="{D5CDD505-2E9C-101B-9397-08002B2CF9AE}" pid="3" name="MSIP_Label_9fedad31-c0c2-44e8-b26c-75143ee7ed65_Enabled">
    <vt:lpwstr>true</vt:lpwstr>
  </property>
  <property fmtid="{D5CDD505-2E9C-101B-9397-08002B2CF9AE}" pid="4" name="MSIP_Label_9fedad31-c0c2-44e8-b26c-75143ee7ed65_SetDate">
    <vt:lpwstr>2025-12-09T17:18:14Z</vt:lpwstr>
  </property>
  <property fmtid="{D5CDD505-2E9C-101B-9397-08002B2CF9AE}" pid="5" name="MSIP_Label_9fedad31-c0c2-44e8-b26c-75143ee7ed65_Method">
    <vt:lpwstr>Standard</vt:lpwstr>
  </property>
  <property fmtid="{D5CDD505-2E9C-101B-9397-08002B2CF9AE}" pid="6" name="MSIP_Label_9fedad31-c0c2-44e8-b26c-75143ee7ed65_Name">
    <vt:lpwstr>OFFICIAL</vt:lpwstr>
  </property>
  <property fmtid="{D5CDD505-2E9C-101B-9397-08002B2CF9AE}" pid="7" name="MSIP_Label_9fedad31-c0c2-44e8-b26c-75143ee7ed65_SiteId">
    <vt:lpwstr>89ed32a2-9b6b-41db-bb6f-376ec8fcd11d</vt:lpwstr>
  </property>
  <property fmtid="{D5CDD505-2E9C-101B-9397-08002B2CF9AE}" pid="8" name="MSIP_Label_9fedad31-c0c2-44e8-b26c-75143ee7ed65_ActionId">
    <vt:lpwstr>4506ef53-4e6f-426e-b88b-e9943da97099</vt:lpwstr>
  </property>
  <property fmtid="{D5CDD505-2E9C-101B-9397-08002B2CF9AE}" pid="9" name="MSIP_Label_9fedad31-c0c2-44e8-b26c-75143ee7ed65_ContentBits">
    <vt:lpwstr>0</vt:lpwstr>
  </property>
  <property fmtid="{D5CDD505-2E9C-101B-9397-08002B2CF9AE}" pid="10" name="MSIP_Label_9fedad31-c0c2-44e8-b26c-75143ee7ed65_Tag">
    <vt:lpwstr>10, 3, 0, 1</vt:lpwstr>
  </property>
</Properties>
</file>