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F3C7B-7FA4-69C8-1FE8-519257EDD4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9A857A-C4CF-281A-A747-F18F28BD23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BAF73-BB25-ACAD-42B1-602A095D2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FAB1-A1EF-1144-B0F0-431450D702C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BD23A-28F4-DCE2-536E-9C8AAC97E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136E0-EB70-5B8D-5023-F10A5B9E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2764-E3EA-4744-9FE3-F9245F1C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07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12966-B568-6435-5B4A-2C83D29BB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9C1AF-C990-2C4A-DB52-C862402F0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D38EA-5560-C6C3-502F-CB47275CB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FAB1-A1EF-1144-B0F0-431450D702C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2FB74-8CD6-92D3-CD3D-B2248F0C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F121F-2377-4B53-6653-166E46D59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2764-E3EA-4744-9FE3-F9245F1C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0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E561B-5F69-25D8-D6EB-537E163B8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294F9-DBF6-3FB3-BD71-9F17FA60D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CD5E2-E976-A212-30BC-640AB2828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FAB1-A1EF-1144-B0F0-431450D702C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AD701-F80C-C76B-C192-F81F2111E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4C380-056A-0C34-5C85-AE8AB7C82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2764-E3EA-4744-9FE3-F9245F1C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369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C956F-B256-BF45-7B64-5B8E41FCE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A191E-8A80-C416-D721-FA5AE6C177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F262A-1A45-9B94-4F3C-56B61A3926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3A4D09-CF79-1653-B678-22A30F6C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FAB1-A1EF-1144-B0F0-431450D702C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C14C24-DF62-2A22-CB40-F8A74E5C3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36812E-92B0-A3A6-AC53-3CC0E04E7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2764-E3EA-4744-9FE3-F9245F1C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403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9A9D9-0CF8-2C51-D49E-78B18E133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4DFD60-6A39-5BA7-4933-0F495FDE1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BB843-153A-510F-7124-1BF5C90A10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A4F4D3-F97D-3326-51BE-6D1470EA4E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562CE4-084D-4DBA-BD0D-D00B5EB84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480AF7-A36C-440C-CFC1-9B8A9252E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FAB1-A1EF-1144-B0F0-431450D702C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88ABC0-D93B-2335-7ECC-382BE82D0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65EDE-98DA-EC08-975B-919A953C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2764-E3EA-4744-9FE3-F9245F1C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20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A418E-1755-C65C-CD5C-67D55EC9A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64957F-207C-BBC9-BD2C-4976CA6A9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FAB1-A1EF-1144-B0F0-431450D702C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2677CD-CF87-6F02-2CE1-E477ED0FE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C058DE-3B45-741F-FC49-B752F2B9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2764-E3EA-4744-9FE3-F9245F1C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61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5A8676-DA99-3DFB-BB93-D025F2BC9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FAB1-A1EF-1144-B0F0-431450D702C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49ED77-803C-0D59-5183-9A06A9B1E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A7702-98C9-997D-AF45-D7023CDB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2764-E3EA-4744-9FE3-F9245F1C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86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91BCF-E197-024E-D196-DE19A7562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63F7B-C7C7-B961-2294-44A0E0A56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6A126-E73D-7D75-6058-C95BF2618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FEBF0-C12E-2F6C-5483-B0A4883B1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FAB1-A1EF-1144-B0F0-431450D702C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3E72F4-927E-9B62-D220-C4D0D583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3AA9ED-85A5-125C-10F4-2DA4E74D8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2764-E3EA-4744-9FE3-F9245F1C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00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19936-E3C8-E407-BD0A-DD4E875F4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38DDBA-06BC-B26B-3B02-3CF929CDD5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7A2CF-49B2-3D46-6975-45AAAB2D8E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670177-4DD6-5250-4829-79E5B2DD7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FAB1-A1EF-1144-B0F0-431450D702C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BE3BDD-6C46-2179-C1D5-252A82DD3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06E5BB-519A-2075-A75E-D9AC5B3C1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2764-E3EA-4744-9FE3-F9245F1C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17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1B8A2-522D-7430-D05F-77B84A18D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665564-2C18-6044-DB15-AEE9980EE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33EC3-3F65-3088-97D8-FB2493257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FAB1-A1EF-1144-B0F0-431450D702C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1B066-71F1-6408-839B-68CB483F8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985F9-0A0F-0476-B499-E5A3E30E9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2764-E3EA-4744-9FE3-F9245F1C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72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AEEAB9-4868-63CF-B56F-5F67C9FBD0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397F3F-1B96-A610-16EE-332C7D31C4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2A61E-6F09-8CFF-5446-03B1C6561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BFAB1-A1EF-1144-B0F0-431450D702C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96018-CBA4-E925-1596-B95AA47F3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CD02A-C087-BE35-9008-01C8D16A9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2764-E3EA-4744-9FE3-F9245F1C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38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FD5062-B284-B3EF-5C38-36A5D7242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874F0-0919-FD8A-4A51-2E110B08E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FD0B1-F145-ADD5-CF6B-E7B51107B4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7BFAB1-A1EF-1144-B0F0-431450D702C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19D26-EE06-4BB0-7588-B1CA07C0A4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FBCBB-986D-A5E0-AD43-233D4AFB4A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812764-E3EA-4744-9FE3-F9245F1C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06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D110C9-CB69-4A0F-C2FC-1B3B96B0B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0" b="11217"/>
          <a:stretch>
            <a:fillRect/>
          </a:stretch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580BA0-6033-566D-D5B0-44A332064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56" y="5746071"/>
            <a:ext cx="7015499" cy="852260"/>
          </a:xfrm>
        </p:spPr>
        <p:txBody>
          <a:bodyPr anchor="ctr">
            <a:normAutofit/>
          </a:bodyPr>
          <a:lstStyle/>
          <a:p>
            <a:pPr algn="l"/>
            <a:r>
              <a:rPr lang="en-GB" sz="3600"/>
              <a:t>New School </a:t>
            </a:r>
            <a:endParaRPr lang="en-US" sz="3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88DE34-CB31-7601-6C73-520839AF0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05056" y="5746071"/>
            <a:ext cx="4114801" cy="852260"/>
          </a:xfrm>
        </p:spPr>
        <p:txBody>
          <a:bodyPr anchor="ctr">
            <a:normAutofit/>
          </a:bodyPr>
          <a:lstStyle/>
          <a:p>
            <a:pPr algn="r"/>
            <a:r>
              <a:rPr lang="en-GB" sz="2000"/>
              <a:t>19th September 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871419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3A68CB-D876-66AA-2863-F5DAF9943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63534" cy="2101850"/>
          </a:xfrm>
        </p:spPr>
        <p:txBody>
          <a:bodyPr>
            <a:normAutofit/>
          </a:bodyPr>
          <a:lstStyle/>
          <a:p>
            <a:r>
              <a:rPr lang="en-GB" sz="2800" dirty="0"/>
              <a:t>Assembly Hall / Auditorium</a:t>
            </a:r>
            <a:endParaRPr lang="en-US" sz="28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1733B11-8525-9B18-B740-12CBA2FFC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4"/>
          <a:stretch>
            <a:fillRect/>
          </a:stretch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E240C6DC-27CE-1593-CB1B-B7A0CAD59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63"/>
          <a:stretch>
            <a:fillRect/>
          </a:stretch>
        </p:blipFill>
        <p:spPr>
          <a:xfrm>
            <a:off x="6591299" y="1"/>
            <a:ext cx="5600701" cy="68579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BE26A8E-E32F-AD2E-4FA3-53CD72862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0" y="412454"/>
            <a:ext cx="2363534" cy="2101850"/>
          </a:xfrm>
        </p:spPr>
        <p:txBody>
          <a:bodyPr>
            <a:normAutofit/>
          </a:bodyPr>
          <a:lstStyle/>
          <a:p>
            <a:r>
              <a:rPr lang="en-GB" sz="2800" dirty="0"/>
              <a:t>Drama Studio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2903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36BB3C5-822B-45E1-A81E-5CC3176C6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F1C9EB-6C2E-0972-F208-94DB5279C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7" r="2" b="17519"/>
          <a:stretch>
            <a:fillRect/>
          </a:stretch>
        </p:blipFill>
        <p:spPr>
          <a:xfrm>
            <a:off x="579264" y="365141"/>
            <a:ext cx="6288262" cy="3063875"/>
          </a:xfrm>
          <a:prstGeom prst="rect">
            <a:avLst/>
          </a:prstGeom>
        </p:spPr>
      </p:pic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B39ECA9-4CDE-4883-98E8-287E905E9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630934"/>
            <a:ext cx="6288261" cy="2546028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67483D0-BAEB-4927-88AD-76F5DA846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94" y="456572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BB7B12-4298-4CFB-B539-44A91C930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489305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3D1C569-0A64-A7A0-3F1D-F7287F819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3" r="-2" b="-2"/>
          <a:stretch>
            <a:fillRect/>
          </a:stretch>
        </p:blipFill>
        <p:spPr>
          <a:xfrm>
            <a:off x="7048500" y="365109"/>
            <a:ext cx="4621006" cy="58118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B81F3D-EA84-94D7-9E57-F81349A8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3849689"/>
            <a:ext cx="4880041" cy="210502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sz="3600" dirty="0"/>
              <a:t>Library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79795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E20BEB-4B42-EDA0-9951-1BBF700DB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073" y="449073"/>
            <a:ext cx="5157787" cy="823912"/>
          </a:xfrm>
        </p:spPr>
        <p:txBody>
          <a:bodyPr/>
          <a:lstStyle/>
          <a:p>
            <a:r>
              <a:rPr lang="en-GB" dirty="0"/>
              <a:t>Reading Room / Silent Study Space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41896C0-E6FB-981B-7955-6456ABB09E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73" y="1272985"/>
            <a:ext cx="6558256" cy="4916412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86D4A4-1094-0B92-7DD0-3B783EABD0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85899" y="449073"/>
            <a:ext cx="5183188" cy="823912"/>
          </a:xfrm>
        </p:spPr>
        <p:txBody>
          <a:bodyPr/>
          <a:lstStyle/>
          <a:p>
            <a:r>
              <a:rPr lang="en-GB" dirty="0"/>
              <a:t>S6 Study Space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36D34BF-E276-9F3D-C470-88ADE10752E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899" y="1272985"/>
            <a:ext cx="3685028" cy="491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245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59653884-08CE-4579-8A80-F00D55BF0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010DD8-B42E-97F7-26B0-B5961512E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7" r="8404" b="-3"/>
          <a:stretch>
            <a:fillRect/>
          </a:stretch>
        </p:blipFill>
        <p:spPr>
          <a:xfrm>
            <a:off x="20" y="-1"/>
            <a:ext cx="3936404" cy="6309360"/>
          </a:xfrm>
          <a:prstGeom prst="rect">
            <a:avLst/>
          </a:prstGeom>
        </p:spPr>
      </p:pic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20D4FAC-7B9A-4A4F-8E53-07152287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3078" y="201352"/>
            <a:ext cx="7568588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D2A13B-608C-4BE1-AC1F-62B2DAF76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5702" y="89748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77038ED-F717-467A-8D75-D8441BB92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54550" y="123919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012C5C-0DEC-4750-205E-A6D523A3E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8573"/>
          <a:stretch>
            <a:fillRect/>
          </a:stretch>
        </p:blipFill>
        <p:spPr>
          <a:xfrm>
            <a:off x="4155702" y="2573434"/>
            <a:ext cx="3922776" cy="3735926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C914B2B-CDB9-D8FE-8AFE-F1B9CD194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2" r="9398" b="-4"/>
          <a:stretch>
            <a:fillRect/>
          </a:stretch>
        </p:blipFill>
        <p:spPr>
          <a:xfrm>
            <a:off x="8290932" y="2560123"/>
            <a:ext cx="3901068" cy="37492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A5BA2E-6F3E-C49F-6BEC-3443F90C0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71" y="443668"/>
            <a:ext cx="4695660" cy="1609344"/>
          </a:xfr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dirty="0"/>
              <a:t>Science</a:t>
            </a:r>
          </a:p>
        </p:txBody>
      </p:sp>
    </p:spTree>
    <p:extLst>
      <p:ext uri="{BB962C8B-B14F-4D97-AF65-F5344CB8AC3E}">
        <p14:creationId xmlns:p14="http://schemas.microsoft.com/office/powerpoint/2010/main" val="866978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3CC4E9-FEC3-F147-E283-B3DB94286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348292"/>
            <a:ext cx="5157787" cy="823912"/>
          </a:xfrm>
        </p:spPr>
        <p:txBody>
          <a:bodyPr/>
          <a:lstStyle/>
          <a:p>
            <a:r>
              <a:rPr lang="en-GB" dirty="0"/>
              <a:t>Entrance 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DEB90F6-2AAC-98B8-5D90-02958E7684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1976956"/>
            <a:ext cx="4915062" cy="3684588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9D55BD-262A-F432-DBC3-E33BB06FC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8" y="348292"/>
            <a:ext cx="5183188" cy="823912"/>
          </a:xfrm>
        </p:spPr>
        <p:txBody>
          <a:bodyPr/>
          <a:lstStyle/>
          <a:p>
            <a:r>
              <a:rPr lang="en-GB" dirty="0"/>
              <a:t>Staff Base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0E1883-2910-85AC-2CFA-B8CA9663301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326" y="1976956"/>
            <a:ext cx="4915062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968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14141FC-8189-47F8-821A-FC9A4E91E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62E60F-5CD4-4268-8359-807663468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288350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341EC3-1810-4D33-BA3F-E2D0AA0E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980964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127CDE-2B99-47A8-BB3C-7D1751910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98164" y="1323863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DADE961-BD54-E477-D2B3-A2BA795D48F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26120"/>
          <a:stretch>
            <a:fillRect/>
          </a:stretch>
        </p:blipFill>
        <p:spPr>
          <a:xfrm>
            <a:off x="557784" y="2606462"/>
            <a:ext cx="3584448" cy="36393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1CF9E2-1F84-02DD-4D45-A673C2E79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" r="19437"/>
          <a:stretch>
            <a:fillRect/>
          </a:stretch>
        </p:blipFill>
        <p:spPr>
          <a:xfrm>
            <a:off x="4347599" y="2606462"/>
            <a:ext cx="3584448" cy="3639312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34A8E8F-0BDD-F57C-3C22-65ABA7045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3851"/>
          <a:stretch>
            <a:fillRect/>
          </a:stretch>
        </p:blipFill>
        <p:spPr>
          <a:xfrm>
            <a:off x="8137415" y="2606462"/>
            <a:ext cx="3584448" cy="36393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4D12F0-596A-D6BD-D60C-B317B534C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510047"/>
            <a:ext cx="9457070" cy="1645920"/>
          </a:xfr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Business Computing Technologies </a:t>
            </a:r>
          </a:p>
        </p:txBody>
      </p:sp>
    </p:spTree>
    <p:extLst>
      <p:ext uri="{BB962C8B-B14F-4D97-AF65-F5344CB8AC3E}">
        <p14:creationId xmlns:p14="http://schemas.microsoft.com/office/powerpoint/2010/main" val="811056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3A476-F871-6D65-A6EF-327DF093A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149" y="407272"/>
            <a:ext cx="5157787" cy="823912"/>
          </a:xfrm>
        </p:spPr>
        <p:txBody>
          <a:bodyPr/>
          <a:lstStyle/>
          <a:p>
            <a:r>
              <a:rPr lang="en-GB" dirty="0"/>
              <a:t>Normal Classroom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3E13729-4EA1-9699-B8B5-5F1A9F4AD5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49" y="1442925"/>
            <a:ext cx="6331919" cy="4746738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2A102-F531-DD28-2BED-41C5666CAC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674175" y="407272"/>
            <a:ext cx="5183188" cy="823912"/>
          </a:xfrm>
        </p:spPr>
        <p:txBody>
          <a:bodyPr/>
          <a:lstStyle/>
          <a:p>
            <a:r>
              <a:rPr lang="en-GB" dirty="0"/>
              <a:t>Double Classroom 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307AC40-72AF-E1E8-5E5F-17FF9BBDCC0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175" y="1442925"/>
            <a:ext cx="3556676" cy="474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83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FE17387-876E-70CC-C157-AF899ABF18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4" b="21410"/>
          <a:stretch>
            <a:fillRect/>
          </a:stretch>
        </p:blipFill>
        <p:spPr>
          <a:xfrm>
            <a:off x="8085248" y="3547288"/>
            <a:ext cx="3088238" cy="245198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759A75-6781-4A26-81F1-F3150F597A4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53"/>
          <a:stretch>
            <a:fillRect/>
          </a:stretch>
        </p:blipFill>
        <p:spPr>
          <a:xfrm>
            <a:off x="8085248" y="858733"/>
            <a:ext cx="3088238" cy="24519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FE73EA-E7D1-4FC6-13BC-B9DA4AD9BD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6" r="17857" b="22047"/>
          <a:stretch>
            <a:fillRect/>
          </a:stretch>
        </p:blipFill>
        <p:spPr>
          <a:xfrm>
            <a:off x="1018514" y="858733"/>
            <a:ext cx="6450595" cy="514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88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Widescreen</PresentationFormat>
  <Paragraphs>13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New School </vt:lpstr>
      <vt:lpstr>Assembly Hall / Auditorium</vt:lpstr>
      <vt:lpstr>Library</vt:lpstr>
      <vt:lpstr>PowerPoint Presentation</vt:lpstr>
      <vt:lpstr>Science</vt:lpstr>
      <vt:lpstr>PowerPoint Presentation</vt:lpstr>
      <vt:lpstr>Business Computing Technologies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School </dc:title>
  <dc:creator>Jessica Allen</dc:creator>
  <cp:lastModifiedBy>Ryalls, Kevin</cp:lastModifiedBy>
  <cp:revision>1</cp:revision>
  <dcterms:created xsi:type="dcterms:W3CDTF">2025-09-23T11:56:25Z</dcterms:created>
  <dcterms:modified xsi:type="dcterms:W3CDTF">2025-09-24T06:42:46Z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2025-09-24T06:42:46Z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30864ed6-c953-4857-b9f4-7e2e89a99cad</vt:lpwstr>
  </property>
  <property fmtid="{D5CDD505-2E9C-101B-9397-08002B2CF9AE}" pid="8" name="MSIP_Label_9fedad31-c0c2-44e8-b26c-75143ee7ed65_ContentBits">
    <vt:lpwstr>0</vt:lpwstr>
  </property>
  <property fmtid="{D5CDD505-2E9C-101B-9397-08002B2CF9AE}" pid="9" name="MSIP_Label_9fedad31-c0c2-44e8-b26c-75143ee7ed65_Tag">
    <vt:lpwstr>10, 3, 0, 1</vt:lpwstr>
  </property>
</Properties>
</file>