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25" r:id="rId2"/>
    <p:sldId id="4427" r:id="rId3"/>
    <p:sldId id="4431" r:id="rId4"/>
    <p:sldId id="4428" r:id="rId5"/>
    <p:sldId id="4429" r:id="rId6"/>
    <p:sldId id="443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216A0D5C-0BCA-4BF6-B663-90976F110059}"/>
    <pc:docChg chg="addSld delSld modSld">
      <pc:chgData name="Ryalls, Kevin" userId="78276239-1571-46af-87a3-206ed2b3e4ec" providerId="ADAL" clId="{216A0D5C-0BCA-4BF6-B663-90976F110059}" dt="2025-09-04T13:10:12.466" v="97" actId="20577"/>
      <pc:docMkLst>
        <pc:docMk/>
      </pc:docMkLst>
      <pc:sldChg chg="modSp mod">
        <pc:chgData name="Ryalls, Kevin" userId="78276239-1571-46af-87a3-206ed2b3e4ec" providerId="ADAL" clId="{216A0D5C-0BCA-4BF6-B663-90976F110059}" dt="2025-09-04T13:10:12.466" v="97" actId="20577"/>
        <pc:sldMkLst>
          <pc:docMk/>
          <pc:sldMk cId="1444937820" sldId="4425"/>
        </pc:sldMkLst>
        <pc:spChg chg="mod">
          <ac:chgData name="Ryalls, Kevin" userId="78276239-1571-46af-87a3-206ed2b3e4ec" providerId="ADAL" clId="{216A0D5C-0BCA-4BF6-B663-90976F110059}" dt="2025-09-04T13:10:12.466" v="97" actId="20577"/>
          <ac:spMkLst>
            <pc:docMk/>
            <pc:sldMk cId="1444937820" sldId="4425"/>
            <ac:spMk id="5" creationId="{CD0F93CF-702D-B0AC-4631-A35199D15B2B}"/>
          </ac:spMkLst>
        </pc:spChg>
        <pc:picChg chg="mod">
          <ac:chgData name="Ryalls, Kevin" userId="78276239-1571-46af-87a3-206ed2b3e4ec" providerId="ADAL" clId="{216A0D5C-0BCA-4BF6-B663-90976F110059}" dt="2025-09-04T13:10:10.905" v="96" actId="1076"/>
          <ac:picMkLst>
            <pc:docMk/>
            <pc:sldMk cId="1444937820" sldId="4425"/>
            <ac:picMk id="6" creationId="{46604CA7-D93A-C716-D698-11080A1BB0CF}"/>
          </ac:picMkLst>
        </pc:picChg>
      </pc:sldChg>
      <pc:sldChg chg="modSp mod">
        <pc:chgData name="Ryalls, Kevin" userId="78276239-1571-46af-87a3-206ed2b3e4ec" providerId="ADAL" clId="{216A0D5C-0BCA-4BF6-B663-90976F110059}" dt="2025-09-04T13:09:48.514" v="93" actId="255"/>
        <pc:sldMkLst>
          <pc:docMk/>
          <pc:sldMk cId="3439333889" sldId="4427"/>
        </pc:sldMkLst>
        <pc:spChg chg="mod">
          <ac:chgData name="Ryalls, Kevin" userId="78276239-1571-46af-87a3-206ed2b3e4ec" providerId="ADAL" clId="{216A0D5C-0BCA-4BF6-B663-90976F110059}" dt="2025-09-04T13:09:48.514" v="93" actId="255"/>
          <ac:spMkLst>
            <pc:docMk/>
            <pc:sldMk cId="3439333889" sldId="4427"/>
            <ac:spMk id="5" creationId="{C6978F58-1659-3293-A883-FFD70B6EF213}"/>
          </ac:spMkLst>
        </pc:spChg>
        <pc:picChg chg="mod">
          <ac:chgData name="Ryalls, Kevin" userId="78276239-1571-46af-87a3-206ed2b3e4ec" providerId="ADAL" clId="{216A0D5C-0BCA-4BF6-B663-90976F110059}" dt="2025-09-04T13:07:20.132" v="92" actId="14100"/>
          <ac:picMkLst>
            <pc:docMk/>
            <pc:sldMk cId="3439333889" sldId="4427"/>
            <ac:picMk id="6" creationId="{65AAE9A9-D7BF-8F2B-C68E-B87AA9DC90ED}"/>
          </ac:picMkLst>
        </pc:picChg>
      </pc:sldChg>
      <pc:sldChg chg="modSp mod">
        <pc:chgData name="Ryalls, Kevin" userId="78276239-1571-46af-87a3-206ed2b3e4ec" providerId="ADAL" clId="{216A0D5C-0BCA-4BF6-B663-90976F110059}" dt="2025-09-04T12:40:09.113" v="76" actId="14100"/>
        <pc:sldMkLst>
          <pc:docMk/>
          <pc:sldMk cId="2941178459" sldId="4428"/>
        </pc:sldMkLst>
        <pc:spChg chg="mod">
          <ac:chgData name="Ryalls, Kevin" userId="78276239-1571-46af-87a3-206ed2b3e4ec" providerId="ADAL" clId="{216A0D5C-0BCA-4BF6-B663-90976F110059}" dt="2025-09-04T12:40:09.113" v="76" actId="14100"/>
          <ac:spMkLst>
            <pc:docMk/>
            <pc:sldMk cId="2941178459" sldId="4428"/>
            <ac:spMk id="5" creationId="{309C701C-F97E-D203-0335-6593AED161B2}"/>
          </ac:spMkLst>
        </pc:spChg>
        <pc:picChg chg="mod">
          <ac:chgData name="Ryalls, Kevin" userId="78276239-1571-46af-87a3-206ed2b3e4ec" providerId="ADAL" clId="{216A0D5C-0BCA-4BF6-B663-90976F110059}" dt="2025-09-04T10:13:28.274" v="20" actId="1076"/>
          <ac:picMkLst>
            <pc:docMk/>
            <pc:sldMk cId="2941178459" sldId="4428"/>
            <ac:picMk id="6" creationId="{CDFECCA7-F979-1B43-D3FD-C9A69AB577F8}"/>
          </ac:picMkLst>
        </pc:picChg>
      </pc:sldChg>
      <pc:sldChg chg="modSp del mod">
        <pc:chgData name="Ryalls, Kevin" userId="78276239-1571-46af-87a3-206ed2b3e4ec" providerId="ADAL" clId="{216A0D5C-0BCA-4BF6-B663-90976F110059}" dt="2025-09-04T10:14:09.534" v="23" actId="47"/>
        <pc:sldMkLst>
          <pc:docMk/>
          <pc:sldMk cId="655656964" sldId="4429"/>
        </pc:sldMkLst>
        <pc:spChg chg="mod">
          <ac:chgData name="Ryalls, Kevin" userId="78276239-1571-46af-87a3-206ed2b3e4ec" providerId="ADAL" clId="{216A0D5C-0BCA-4BF6-B663-90976F110059}" dt="2025-09-04T09:21:22.322" v="6" actId="14100"/>
          <ac:spMkLst>
            <pc:docMk/>
            <pc:sldMk cId="655656964" sldId="4429"/>
            <ac:spMk id="5" creationId="{E377BC78-273D-2EB2-3BD7-5B3341D95F36}"/>
          </ac:spMkLst>
        </pc:spChg>
      </pc:sldChg>
      <pc:sldChg chg="modSp add mod">
        <pc:chgData name="Ryalls, Kevin" userId="78276239-1571-46af-87a3-206ed2b3e4ec" providerId="ADAL" clId="{216A0D5C-0BCA-4BF6-B663-90976F110059}" dt="2025-09-04T12:40:13.889" v="77" actId="14100"/>
        <pc:sldMkLst>
          <pc:docMk/>
          <pc:sldMk cId="667289047" sldId="4429"/>
        </pc:sldMkLst>
        <pc:spChg chg="mod">
          <ac:chgData name="Ryalls, Kevin" userId="78276239-1571-46af-87a3-206ed2b3e4ec" providerId="ADAL" clId="{216A0D5C-0BCA-4BF6-B663-90976F110059}" dt="2025-09-04T12:40:13.889" v="77" actId="14100"/>
          <ac:spMkLst>
            <pc:docMk/>
            <pc:sldMk cId="667289047" sldId="4429"/>
            <ac:spMk id="5" creationId="{370D2DF7-EF1C-92FD-CC2C-F0947D9B994F}"/>
          </ac:spMkLst>
        </pc:spChg>
      </pc:sldChg>
      <pc:sldChg chg="modSp add mod">
        <pc:chgData name="Ryalls, Kevin" userId="78276239-1571-46af-87a3-206ed2b3e4ec" providerId="ADAL" clId="{216A0D5C-0BCA-4BF6-B663-90976F110059}" dt="2025-09-04T12:39:48.468" v="73" actId="255"/>
        <pc:sldMkLst>
          <pc:docMk/>
          <pc:sldMk cId="2284599471" sldId="4430"/>
        </pc:sldMkLst>
        <pc:spChg chg="mod">
          <ac:chgData name="Ryalls, Kevin" userId="78276239-1571-46af-87a3-206ed2b3e4ec" providerId="ADAL" clId="{216A0D5C-0BCA-4BF6-B663-90976F110059}" dt="2025-09-04T12:39:48.468" v="73" actId="255"/>
          <ac:spMkLst>
            <pc:docMk/>
            <pc:sldMk cId="2284599471" sldId="4430"/>
            <ac:spMk id="5" creationId="{CE84E138-E8EF-B84D-AFEC-2304EB9284FB}"/>
          </ac:spMkLst>
        </pc:spChg>
      </pc:sldChg>
      <pc:sldChg chg="modSp del mod">
        <pc:chgData name="Ryalls, Kevin" userId="78276239-1571-46af-87a3-206ed2b3e4ec" providerId="ADAL" clId="{216A0D5C-0BCA-4BF6-B663-90976F110059}" dt="2025-09-04T10:14:10.172" v="24" actId="47"/>
        <pc:sldMkLst>
          <pc:docMk/>
          <pc:sldMk cId="3458055569" sldId="4430"/>
        </pc:sldMkLst>
        <pc:spChg chg="mod">
          <ac:chgData name="Ryalls, Kevin" userId="78276239-1571-46af-87a3-206ed2b3e4ec" providerId="ADAL" clId="{216A0D5C-0BCA-4BF6-B663-90976F110059}" dt="2025-09-04T09:21:05.803" v="5" actId="14100"/>
          <ac:spMkLst>
            <pc:docMk/>
            <pc:sldMk cId="3458055569" sldId="4430"/>
            <ac:spMk id="5" creationId="{262E1CCD-EDED-4726-6E18-6E13AF64A9A7}"/>
          </ac:spMkLst>
        </pc:spChg>
      </pc:sldChg>
      <pc:sldChg chg="add del">
        <pc:chgData name="Ryalls, Kevin" userId="78276239-1571-46af-87a3-206ed2b3e4ec" providerId="ADAL" clId="{216A0D5C-0BCA-4BF6-B663-90976F110059}" dt="2025-09-04T10:14:09.025" v="22" actId="47"/>
        <pc:sldMkLst>
          <pc:docMk/>
          <pc:sldMk cId="1088039347" sldId="4431"/>
        </pc:sldMkLst>
      </pc:sldChg>
      <pc:sldChg chg="modSp add mod">
        <pc:chgData name="Ryalls, Kevin" userId="78276239-1571-46af-87a3-206ed2b3e4ec" providerId="ADAL" clId="{216A0D5C-0BCA-4BF6-B663-90976F110059}" dt="2025-09-04T13:07:11.269" v="91" actId="255"/>
        <pc:sldMkLst>
          <pc:docMk/>
          <pc:sldMk cId="2812677058" sldId="4431"/>
        </pc:sldMkLst>
        <pc:spChg chg="mod">
          <ac:chgData name="Ryalls, Kevin" userId="78276239-1571-46af-87a3-206ed2b3e4ec" providerId="ADAL" clId="{216A0D5C-0BCA-4BF6-B663-90976F110059}" dt="2025-09-04T13:07:11.269" v="91" actId="255"/>
          <ac:spMkLst>
            <pc:docMk/>
            <pc:sldMk cId="2812677058" sldId="4431"/>
            <ac:spMk id="5" creationId="{7289CCC8-0F71-EA14-B176-EC944871D02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291C9-6595-7487-9C7D-4C9F0F31B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76558-8C4C-A56B-EC0D-0041C3B25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16F31-397B-E6A2-A5FE-371E232A6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BFFEF-F23B-7063-EC42-9A957EF9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0C3A4-4BB2-B255-BF24-06FD0A3D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80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1AD0C-F344-E040-1599-C44C90699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E3234-04BF-AE2B-9B49-03355DA39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69733-D00F-2632-A907-9A3F5BEF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C539D-DD21-6870-911E-78661158E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F39A4-0711-EF4D-C463-60EC6B5C5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18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9EF28-0629-7E8D-1666-F7495A66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ADE29-6A43-0CFB-8692-77377DC69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784C7-740D-7D46-4E6C-757F1876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4E49-9ED3-9511-CECB-782C2F498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195F7-587F-87CD-6000-E06DF0A12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37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23FA5-DD2D-E7DC-0DE4-9C4C115F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8125D-EA0B-1FCF-BDCE-238434C3C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91A9FE-95CF-3598-9E80-DD24DAF79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F61D2-92B4-5FBB-00E9-2C86F867B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A895E-6FAE-8D30-8253-177D757C6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83FD3-973F-DA00-FB85-0D1EB504B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093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5682C-6273-6859-CA38-51F9A8824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FE2B52-FB42-5186-69C4-FB8073946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8879E1-AB84-3CFC-B6D4-D1A06EC72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7AD602-67FD-B547-3CA7-014230990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A22E23-AE09-D145-B1A2-F0DD1BD78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1D9414-4969-0784-23AA-4346089B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2032-4AD9-9AFF-A47C-95718A93D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08421B-08C7-74AC-68E6-DD6654141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286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E02E4-C525-D6E9-1462-1C6AD08A7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B3107-974C-FA21-43EA-61582FB27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4A3C86-0384-19DA-68BB-3FA13F24C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3067B6-723F-4D84-26DE-C7788FBC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262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B9816A-28E1-8E12-C23E-F120BE8B6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CB304A-799C-6CC1-002F-13EE25BE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64B82-55DE-E74D-66C9-E3AAAB06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26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36B61-9763-EDCF-69A0-9CA8EA98F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B43F4-918C-6047-3A89-7FA2245D9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B3614-08C9-BE1C-9996-A249D2D54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5319-AF8B-B662-1B9A-3D5B10F9E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43B97-FA35-B6B0-592D-1804951DA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C29D3A-7543-D035-B32F-3E1C91BC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480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924CE-55F3-2F0D-630D-6416D33C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E21FEC-FF03-AF48-8B69-8FF00AAEE4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676EB-2033-5280-673F-DA9BBAE4E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23545-F78D-96AD-9BC1-A1CF036CE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79F555-8025-DC8D-B3B0-9E72F3889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DAE30-E127-9083-61EF-C70E9133D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50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28B37-A9C1-74B2-DE86-878B93401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E5355-D429-7C29-923D-8083C91DC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EABA3-A010-2BAB-3FDE-DC95385BB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8FE9F-42B9-25F4-150A-B0E5CEF2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4013-E779-0312-F791-E8A48712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AE4150-25F2-9512-6EB2-312E6E187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EF2215-3C5D-FD6F-6AC1-55ABF6656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A5060-A661-2FA8-F82A-E8E7F0DC4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58DFB-526F-5AE1-F696-78E2B274C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BBF03-FE05-739F-20D7-2F2B8C45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90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1B0E4C-8F7B-96ED-F0C6-2DFEE2E93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2830F-C50A-AE76-C7C6-83F28BC6E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E13DC-6D51-BF12-43D4-E944F10B2F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E5531-B159-48A8-AC79-56D65D9B2343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1BB2D-2FD6-3826-FFC6-62BD9B339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7C244-A03B-04C6-4366-678408DE5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3697DC-BBCB-4822-BDB0-EA1E6E93B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AB733-B186-643E-C8BA-7FC15DBC8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B8CA5-138B-4B14-8E2B-05184E4C6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80CFC9A-0E2D-DE36-DAB9-D89587C42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4253454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0F93CF-702D-B0AC-4631-A35199D15B2B}"/>
              </a:ext>
            </a:extLst>
          </p:cNvPr>
          <p:cNvSpPr txBox="1"/>
          <p:nvPr/>
        </p:nvSpPr>
        <p:spPr>
          <a:xfrm>
            <a:off x="518880" y="365125"/>
            <a:ext cx="1142114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5400" b="1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class assembly </a:t>
            </a:r>
            <a:r>
              <a:rPr lang="en-GB" sz="5400" b="1" u="sng">
                <a:solidFill>
                  <a:srgbClr val="00206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4</a:t>
            </a:r>
            <a:r>
              <a:rPr lang="en-GB" sz="5400" b="1" u="sng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.9.25</a:t>
            </a:r>
            <a:r>
              <a:rPr lang="en-GB" sz="540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</a:pPr>
            <a:endParaRPr lang="en-GB" sz="5400" dirty="0">
              <a:solidFill>
                <a:srgbClr val="002060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514350" indent="-514350" fontAlgn="base">
              <a:buAutoNum type="arabicPeriod"/>
            </a:pPr>
            <a:r>
              <a:rPr lang="en-GB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Uniform</a:t>
            </a:r>
          </a:p>
          <a:p>
            <a:pPr marL="514350" indent="-514350" fontAlgn="base">
              <a:buAutoNum type="arabicPeriod"/>
            </a:pPr>
            <a:r>
              <a:rPr lang="en-GB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Clubs </a:t>
            </a:r>
          </a:p>
          <a:p>
            <a:pPr marL="514350" indent="-514350" fontAlgn="base">
              <a:buAutoNum type="arabicPeriod"/>
            </a:pPr>
            <a:r>
              <a:rPr lang="en-GB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Prefects </a:t>
            </a:r>
          </a:p>
          <a:p>
            <a:pPr marL="514350" indent="-514350" fontAlgn="base">
              <a:buAutoNum type="arabicPeriod"/>
            </a:pPr>
            <a:r>
              <a:rPr lang="en-GB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Behaviour in town and school</a:t>
            </a:r>
          </a:p>
          <a:p>
            <a:pPr fontAlgn="base"/>
            <a:endParaRPr lang="en-GB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604CA7-D93A-C716-D698-11080A1BB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4810" y="1027906"/>
            <a:ext cx="1577980" cy="199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3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91176-7A76-C0FB-1FA5-BE1A78C2F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72ED9-B33A-6518-4ED6-EF5839B93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07DB95-D779-7EE8-0DAA-F57BBA2A8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3" y="0"/>
            <a:ext cx="14312447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978F58-1659-3293-A883-FFD70B6EF213}"/>
              </a:ext>
            </a:extLst>
          </p:cNvPr>
          <p:cNvSpPr txBox="1"/>
          <p:nvPr/>
        </p:nvSpPr>
        <p:spPr>
          <a:xfrm>
            <a:off x="838199" y="575857"/>
            <a:ext cx="1168318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6000" b="1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Vision</a:t>
            </a:r>
            <a:r>
              <a:rPr lang="en-GB" sz="6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n-GB" sz="6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One Peebles: our community where we belong, </a:t>
            </a:r>
            <a:r>
              <a:rPr lang="en-GB" sz="6000" dirty="0">
                <a:solidFill>
                  <a:srgbClr val="00206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</a:t>
            </a:r>
            <a:r>
              <a:rPr lang="en-GB" sz="6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row</a:t>
            </a:r>
            <a:r>
              <a:rPr lang="en-GB" sz="6000" dirty="0">
                <a:solidFill>
                  <a:srgbClr val="00206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and </a:t>
            </a:r>
            <a:r>
              <a:rPr lang="en-GB" sz="6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achieve</a:t>
            </a:r>
          </a:p>
          <a:p>
            <a:pPr>
              <a:buNone/>
            </a:pPr>
            <a:r>
              <a:rPr lang="en-GB" sz="4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</a:pPr>
            <a:endParaRPr lang="en-GB" sz="3200" dirty="0">
              <a:solidFill>
                <a:srgbClr val="002060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  </a:t>
            </a: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AAE9A9-D7BF-8F2B-C68E-B87AA9DC9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704" y="3967316"/>
            <a:ext cx="1568886" cy="19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3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68A97-FCD4-8598-FB38-9B5702117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11277-1D4D-7FAD-8C34-928F74B86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7A3F74-85D2-557D-A18E-AF8E7DB9C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3" y="0"/>
            <a:ext cx="14312447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89CCC8-0F71-EA14-B176-EC944871D025}"/>
              </a:ext>
            </a:extLst>
          </p:cNvPr>
          <p:cNvSpPr txBox="1"/>
          <p:nvPr/>
        </p:nvSpPr>
        <p:spPr>
          <a:xfrm>
            <a:off x="838199" y="575857"/>
            <a:ext cx="1168318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n-GB" sz="5400" b="1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Values</a:t>
            </a:r>
            <a:r>
              <a:rPr lang="en-GB" sz="5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n-GB" sz="5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Work hard</a:t>
            </a:r>
            <a:endParaRPr lang="en-GB" sz="5400" dirty="0">
              <a:solidFill>
                <a:srgbClr val="002060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5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Show kindness</a:t>
            </a:r>
            <a:endParaRPr lang="en-GB" sz="5400" dirty="0">
              <a:solidFill>
                <a:srgbClr val="002060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5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Contribute</a:t>
            </a:r>
          </a:p>
          <a:p>
            <a:pPr>
              <a:buNone/>
            </a:pPr>
            <a:endParaRPr lang="en-GB" sz="3200" dirty="0">
              <a:solidFill>
                <a:srgbClr val="002060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  </a:t>
            </a: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31AB1D-D1A0-206B-42CA-866D9D788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567" y="2814106"/>
            <a:ext cx="2480023" cy="313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7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21B62-92B0-BFAD-F97B-4F6456856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FC126-A315-A3DD-65F6-AC508E75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ADD7C8-5FF5-DD02-8211-A736ED200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4194460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9C701C-F97E-D203-0335-6593AED161B2}"/>
              </a:ext>
            </a:extLst>
          </p:cNvPr>
          <p:cNvSpPr txBox="1"/>
          <p:nvPr/>
        </p:nvSpPr>
        <p:spPr>
          <a:xfrm>
            <a:off x="362082" y="522010"/>
            <a:ext cx="112449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 HARD </a:t>
            </a:r>
          </a:p>
          <a:p>
            <a:endParaRPr lang="en-GB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 you pushed yourself in everything you have done today, especially when it is challenging?</a:t>
            </a:r>
          </a:p>
          <a:p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4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FECCA7-F979-1B43-D3FD-C9A69AB57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119" y="297392"/>
            <a:ext cx="1154339" cy="146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178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77E5C-E2C4-2E81-8D83-B1D2F7BF1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C797-38A1-072C-70E4-444A88986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173096-66C1-C4A3-1FF1-FE2963379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4194460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0D2DF7-EF1C-92FD-CC2C-F0947D9B994F}"/>
              </a:ext>
            </a:extLst>
          </p:cNvPr>
          <p:cNvSpPr txBox="1"/>
          <p:nvPr/>
        </p:nvSpPr>
        <p:spPr>
          <a:xfrm>
            <a:off x="362081" y="522010"/>
            <a:ext cx="10991719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  <a:p>
            <a:endParaRPr lang="en-GB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 you noticed when someone might need support and offered it?</a:t>
            </a:r>
          </a:p>
          <a:p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4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DCF8D-872A-94B8-7953-9A79CBC4A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119" y="297392"/>
            <a:ext cx="1154339" cy="146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89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0F21-E75D-5FE5-60FB-5954E6735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28960-E2E6-54FC-1B2F-572C664F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7D874D-CE3F-BE89-F086-6D7E7A705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4194460" cy="68742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84E138-E8EF-B84D-AFEC-2304EB9284FB}"/>
              </a:ext>
            </a:extLst>
          </p:cNvPr>
          <p:cNvSpPr txBox="1"/>
          <p:nvPr/>
        </p:nvSpPr>
        <p:spPr>
          <a:xfrm>
            <a:off x="362081" y="522010"/>
            <a:ext cx="11829919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  <a:p>
            <a:endParaRPr lang="en-GB" sz="5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5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 you actively engaged in our school community today?</a:t>
            </a:r>
          </a:p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4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A8371E-BEEC-F5C8-AB61-B56A24DE8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119" y="297392"/>
            <a:ext cx="1154339" cy="146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99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88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Ryalls, Kevin</dc:creator>
  <cp:lastModifiedBy>Ryalls, Kevin</cp:lastModifiedBy>
  <cp:revision>4</cp:revision>
  <dcterms:created xsi:type="dcterms:W3CDTF">2025-08-18T07:24:26Z</dcterms:created>
  <dcterms:modified xsi:type="dcterms:W3CDTF">2025-09-04T13:10:15Z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2025-08-18T07:24:53Z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c77f6da2-a245-4596-bf66-1efaa7f99361</vt:lpwstr>
  </property>
  <property fmtid="{D5CDD505-2E9C-101B-9397-08002B2CF9AE}" pid="8" name="MSIP_Label_9fedad31-c0c2-44e8-b26c-75143ee7ed65_ContentBits">
    <vt:lpwstr>0</vt:lpwstr>
  </property>
  <property fmtid="{D5CDD505-2E9C-101B-9397-08002B2CF9AE}" pid="9" name="MSIP_Label_9fedad31-c0c2-44e8-b26c-75143ee7ed65_Tag">
    <vt:lpwstr>10, 3, 0, 1</vt:lpwstr>
  </property>
</Properties>
</file>