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9" r:id="rId4"/>
    <p:sldMasterId id="2147483660" r:id="rId5"/>
  </p:sldMasterIdLst>
  <p:handoutMasterIdLst>
    <p:handoutMasterId r:id="rId13"/>
  </p:handoutMasterIdLst>
  <p:sldIdLst>
    <p:sldId id="256" r:id="rId6"/>
    <p:sldId id="264" r:id="rId7"/>
    <p:sldId id="258" r:id="rId8"/>
    <p:sldId id="257" r:id="rId9"/>
    <p:sldId id="266" r:id="rId10"/>
    <p:sldId id="261" r:id="rId11"/>
    <p:sldId id="263" r:id="rId12"/>
  </p:sldIdLst>
  <p:sldSz cx="9144000" cy="6858000" type="screen4x3"/>
  <p:notesSz cx="6761163" cy="99425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D3CB"/>
    <a:srgbClr val="DDF7DD"/>
    <a:srgbClr val="FACEF5"/>
    <a:srgbClr val="C5D4F3"/>
    <a:srgbClr val="FBD9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6DC7E70-AE1C-0BCB-411C-BE9CCB7844DC}" v="1" dt="2025-06-24T12:23:06.23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63" d="100"/>
          <a:sy n="63" d="100"/>
        </p:scale>
        <p:origin x="1380" y="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handoutMaster" Target="handoutMasters/handoutMaster1.xml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s Watterson" userId="S::rhona.watterson@glow.sch.uk::b1707060-d73b-4180-ae73-f2c2ee927833" providerId="AD" clId="Web-{B6DC7E70-AE1C-0BCB-411C-BE9CCB7844DC}"/>
    <pc:docChg chg="modSld">
      <pc:chgData name="Ms Watterson" userId="S::rhona.watterson@glow.sch.uk::b1707060-d73b-4180-ae73-f2c2ee927833" providerId="AD" clId="Web-{B6DC7E70-AE1C-0BCB-411C-BE9CCB7844DC}" dt="2025-06-24T12:23:06.231" v="0"/>
      <pc:docMkLst>
        <pc:docMk/>
      </pc:docMkLst>
      <pc:sldChg chg="delSp">
        <pc:chgData name="Ms Watterson" userId="S::rhona.watterson@glow.sch.uk::b1707060-d73b-4180-ae73-f2c2ee927833" providerId="AD" clId="Web-{B6DC7E70-AE1C-0BCB-411C-BE9CCB7844DC}" dt="2025-06-24T12:23:06.231" v="0"/>
        <pc:sldMkLst>
          <pc:docMk/>
          <pc:sldMk cId="2466646625" sldId="256"/>
        </pc:sldMkLst>
        <pc:spChg chg="del">
          <ac:chgData name="Ms Watterson" userId="S::rhona.watterson@glow.sch.uk::b1707060-d73b-4180-ae73-f2c2ee927833" providerId="AD" clId="Web-{B6DC7E70-AE1C-0BCB-411C-BE9CCB7844DC}" dt="2025-06-24T12:23:06.231" v="0"/>
          <ac:spMkLst>
            <pc:docMk/>
            <pc:sldMk cId="2466646625" sldId="256"/>
            <ac:spMk id="3" creationId="{00000000-0000-0000-0000-000000000000}"/>
          </ac:spMkLst>
        </pc:spChg>
      </pc:sldChg>
    </pc:docChg>
  </pc:docChgLst>
  <pc:docChgLst>
    <pc:chgData name="Mrs Tallintire" userId="d06b5598-e6b7-4803-9f7b-b0d0e3d65d01" providerId="ADAL" clId="{E4D17435-D30A-4C34-8B55-90BB19B09E9F}"/>
    <pc:docChg chg="custSel modSld">
      <pc:chgData name="Mrs Tallintire" userId="d06b5598-e6b7-4803-9f7b-b0d0e3d65d01" providerId="ADAL" clId="{E4D17435-D30A-4C34-8B55-90BB19B09E9F}" dt="2025-06-24T12:05:26.334" v="1213" actId="20577"/>
      <pc:docMkLst>
        <pc:docMk/>
      </pc:docMkLst>
      <pc:sldChg chg="modSp">
        <pc:chgData name="Mrs Tallintire" userId="d06b5598-e6b7-4803-9f7b-b0d0e3d65d01" providerId="ADAL" clId="{E4D17435-D30A-4C34-8B55-90BB19B09E9F}" dt="2025-06-24T11:42:24.347" v="167" actId="1076"/>
        <pc:sldMkLst>
          <pc:docMk/>
          <pc:sldMk cId="2466646625" sldId="256"/>
        </pc:sldMkLst>
        <pc:spChg chg="mod">
          <ac:chgData name="Mrs Tallintire" userId="d06b5598-e6b7-4803-9f7b-b0d0e3d65d01" providerId="ADAL" clId="{E4D17435-D30A-4C34-8B55-90BB19B09E9F}" dt="2025-06-24T11:42:24.347" v="167" actId="1076"/>
          <ac:spMkLst>
            <pc:docMk/>
            <pc:sldMk cId="2466646625" sldId="256"/>
            <ac:spMk id="2" creationId="{00000000-0000-0000-0000-000000000000}"/>
          </ac:spMkLst>
        </pc:spChg>
      </pc:sldChg>
      <pc:sldChg chg="modSp modAnim">
        <pc:chgData name="Mrs Tallintire" userId="d06b5598-e6b7-4803-9f7b-b0d0e3d65d01" providerId="ADAL" clId="{E4D17435-D30A-4C34-8B55-90BB19B09E9F}" dt="2025-06-24T12:03:22.688" v="1087" actId="5793"/>
        <pc:sldMkLst>
          <pc:docMk/>
          <pc:sldMk cId="850929616" sldId="257"/>
        </pc:sldMkLst>
        <pc:spChg chg="mod">
          <ac:chgData name="Mrs Tallintire" userId="d06b5598-e6b7-4803-9f7b-b0d0e3d65d01" providerId="ADAL" clId="{E4D17435-D30A-4C34-8B55-90BB19B09E9F}" dt="2025-06-24T12:03:22.688" v="1087" actId="5793"/>
          <ac:spMkLst>
            <pc:docMk/>
            <pc:sldMk cId="850929616" sldId="257"/>
            <ac:spMk id="3" creationId="{00000000-0000-0000-0000-000000000000}"/>
          </ac:spMkLst>
        </pc:spChg>
      </pc:sldChg>
      <pc:sldChg chg="modSp modAnim">
        <pc:chgData name="Mrs Tallintire" userId="d06b5598-e6b7-4803-9f7b-b0d0e3d65d01" providerId="ADAL" clId="{E4D17435-D30A-4C34-8B55-90BB19B09E9F}" dt="2025-06-24T12:03:04.993" v="1082" actId="20577"/>
        <pc:sldMkLst>
          <pc:docMk/>
          <pc:sldMk cId="2750832399" sldId="258"/>
        </pc:sldMkLst>
        <pc:spChg chg="mod">
          <ac:chgData name="Mrs Tallintire" userId="d06b5598-e6b7-4803-9f7b-b0d0e3d65d01" providerId="ADAL" clId="{E4D17435-D30A-4C34-8B55-90BB19B09E9F}" dt="2025-06-24T12:03:04.993" v="1082" actId="20577"/>
          <ac:spMkLst>
            <pc:docMk/>
            <pc:sldMk cId="2750832399" sldId="258"/>
            <ac:spMk id="3" creationId="{00000000-0000-0000-0000-000000000000}"/>
          </ac:spMkLst>
        </pc:spChg>
      </pc:sldChg>
      <pc:sldChg chg="modSp modAnim">
        <pc:chgData name="Mrs Tallintire" userId="d06b5598-e6b7-4803-9f7b-b0d0e3d65d01" providerId="ADAL" clId="{E4D17435-D30A-4C34-8B55-90BB19B09E9F}" dt="2025-06-24T12:05:26.334" v="1213" actId="20577"/>
        <pc:sldMkLst>
          <pc:docMk/>
          <pc:sldMk cId="2757061382" sldId="261"/>
        </pc:sldMkLst>
        <pc:spChg chg="mod">
          <ac:chgData name="Mrs Tallintire" userId="d06b5598-e6b7-4803-9f7b-b0d0e3d65d01" providerId="ADAL" clId="{E4D17435-D30A-4C34-8B55-90BB19B09E9F}" dt="2025-06-24T12:05:26.334" v="1213" actId="20577"/>
          <ac:spMkLst>
            <pc:docMk/>
            <pc:sldMk cId="2757061382" sldId="261"/>
            <ac:spMk id="3" creationId="{00000000-0000-0000-0000-000000000000}"/>
          </ac:spMkLst>
        </pc:spChg>
      </pc:sldChg>
      <pc:sldChg chg="modSp">
        <pc:chgData name="Mrs Tallintire" userId="d06b5598-e6b7-4803-9f7b-b0d0e3d65d01" providerId="ADAL" clId="{E4D17435-D30A-4C34-8B55-90BB19B09E9F}" dt="2025-06-24T12:04:36.314" v="1210" actId="20577"/>
        <pc:sldMkLst>
          <pc:docMk/>
          <pc:sldMk cId="264722073" sldId="263"/>
        </pc:sldMkLst>
        <pc:spChg chg="mod">
          <ac:chgData name="Mrs Tallintire" userId="d06b5598-e6b7-4803-9f7b-b0d0e3d65d01" providerId="ADAL" clId="{E4D17435-D30A-4C34-8B55-90BB19B09E9F}" dt="2025-06-24T12:04:36.314" v="1210" actId="20577"/>
          <ac:spMkLst>
            <pc:docMk/>
            <pc:sldMk cId="264722073" sldId="263"/>
            <ac:spMk id="3" creationId="{00000000-0000-0000-0000-000000000000}"/>
          </ac:spMkLst>
        </pc:spChg>
      </pc:sldChg>
      <pc:sldChg chg="modSp">
        <pc:chgData name="Mrs Tallintire" userId="d06b5598-e6b7-4803-9f7b-b0d0e3d65d01" providerId="ADAL" clId="{E4D17435-D30A-4C34-8B55-90BB19B09E9F}" dt="2025-06-24T12:02:26.331" v="1010" actId="14734"/>
        <pc:sldMkLst>
          <pc:docMk/>
          <pc:sldMk cId="4162266918" sldId="264"/>
        </pc:sldMkLst>
        <pc:spChg chg="mod">
          <ac:chgData name="Mrs Tallintire" userId="d06b5598-e6b7-4803-9f7b-b0d0e3d65d01" providerId="ADAL" clId="{E4D17435-D30A-4C34-8B55-90BB19B09E9F}" dt="2025-06-24T11:48:39.060" v="198" actId="20577"/>
          <ac:spMkLst>
            <pc:docMk/>
            <pc:sldMk cId="4162266918" sldId="264"/>
            <ac:spMk id="2" creationId="{00000000-0000-0000-0000-000000000000}"/>
          </ac:spMkLst>
        </pc:spChg>
        <pc:graphicFrameChg chg="mod modGraphic">
          <ac:chgData name="Mrs Tallintire" userId="d06b5598-e6b7-4803-9f7b-b0d0e3d65d01" providerId="ADAL" clId="{E4D17435-D30A-4C34-8B55-90BB19B09E9F}" dt="2025-06-24T12:02:26.331" v="1010" actId="14734"/>
          <ac:graphicFrameMkLst>
            <pc:docMk/>
            <pc:sldMk cId="4162266918" sldId="264"/>
            <ac:graphicFrameMk id="5" creationId="{00000000-0000-0000-0000-000000000000}"/>
          </ac:graphicFrameMkLst>
        </pc:graphicFrame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29761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CB2AA0-21CD-4F42-B026-AF76465ACBE2}" type="datetimeFigureOut">
              <a:rPr lang="en-GB" smtClean="0"/>
              <a:t>24/06/2025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3662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29761" y="9443662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6AF918-7173-480F-A63A-DC0EB89B5C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11438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D140825E-4A15-4D39-8176-1F07E904CB30}" type="datetimeFigureOut">
              <a:rPr lang="en-US" smtClean="0"/>
              <a:t>6/24/2025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Rectangle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Rectangle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/>
              <a:t>6/24/2025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D140825E-4A15-4D39-8176-1F07E904CB30}" type="datetimeFigureOut">
              <a:rPr lang="en-US" smtClean="0"/>
              <a:t>6/24/2025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/>
              <a:t>6/24/2025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/>
              <a:t>6/24/2025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/>
              <a:t>6/24/2025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/>
              <a:t>6/24/2025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/>
              <a:t>6/24/2025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/>
              <a:t>6/24/2025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/>
              <a:t>6/24/2025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/>
              <a:t>6/24/2025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Isosceles Triangle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216" y="1447801"/>
            <a:ext cx="6619244" cy="3329581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6216" y="4777380"/>
            <a:ext cx="6619244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D8E10-7A61-4D35-BC33-27E14EAA27D0}" type="datetimeFigureOut">
              <a:rPr lang="en-GB" smtClean="0"/>
              <a:t>24/06/2025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24D23-593E-4D54-86F3-C6A6D805D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16148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D8E10-7A61-4D35-BC33-27E14EAA27D0}" type="datetimeFigureOut">
              <a:rPr lang="en-GB" smtClean="0"/>
              <a:t>24/06/2025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24D23-593E-4D54-86F3-C6A6D805D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38423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217" y="2861734"/>
            <a:ext cx="6619243" cy="1915647"/>
          </a:xfrm>
        </p:spPr>
        <p:txBody>
          <a:bodyPr anchor="b"/>
          <a:lstStyle>
            <a:lvl1pPr algn="l">
              <a:defRPr sz="3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216" y="4777381"/>
            <a:ext cx="6619244" cy="860400"/>
          </a:xfrm>
        </p:spPr>
        <p:txBody>
          <a:bodyPr anchor="t"/>
          <a:lstStyle>
            <a:lvl1pPr marL="0" indent="0" algn="l">
              <a:buNone/>
              <a:defRPr sz="15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3429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D8E10-7A61-4D35-BC33-27E14EAA27D0}" type="datetimeFigureOut">
              <a:rPr lang="en-GB" smtClean="0"/>
              <a:t>24/06/2025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24D23-593E-4D54-86F3-C6A6D805D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21192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7485" y="2060576"/>
            <a:ext cx="3297254" cy="4195763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200"/>
            </a:lvl2pPr>
            <a:lvl3pPr>
              <a:defRPr sz="110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40870" y="2056093"/>
            <a:ext cx="3297256" cy="4200245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200"/>
            </a:lvl2pPr>
            <a:lvl3pPr>
              <a:defRPr sz="110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D8E10-7A61-4D35-BC33-27E14EAA27D0}" type="datetimeFigureOut">
              <a:rPr lang="en-GB" smtClean="0"/>
              <a:t>24/06/2025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24D23-593E-4D54-86F3-C6A6D805D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617625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485" y="1905000"/>
            <a:ext cx="3297254" cy="576262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7485" y="2514600"/>
            <a:ext cx="3297254" cy="3741738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200"/>
            </a:lvl2pPr>
            <a:lvl3pPr>
              <a:defRPr sz="110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40872" y="1905000"/>
            <a:ext cx="3297254" cy="576262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40872" y="2514600"/>
            <a:ext cx="3297254" cy="3741738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200"/>
            </a:lvl2pPr>
            <a:lvl3pPr>
              <a:defRPr sz="110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D8E10-7A61-4D35-BC33-27E14EAA27D0}" type="datetimeFigureOut">
              <a:rPr lang="en-GB" smtClean="0"/>
              <a:t>24/06/2025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24D23-593E-4D54-86F3-C6A6D805D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7046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D8E10-7A61-4D35-BC33-27E14EAA27D0}" type="datetimeFigureOut">
              <a:rPr lang="en-GB" smtClean="0"/>
              <a:t>24/06/2025</a:t>
            </a:fld>
            <a:endParaRPr lang="en-GB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24D23-593E-4D54-86F3-C6A6D805D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515351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D8E10-7A61-4D35-BC33-27E14EAA27D0}" type="datetimeFigureOut">
              <a:rPr lang="en-GB" smtClean="0"/>
              <a:t>24/06/2025</a:t>
            </a:fld>
            <a:endParaRPr lang="en-GB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24D23-593E-4D54-86F3-C6A6D805D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612319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215" y="1447800"/>
            <a:ext cx="2550798" cy="1447800"/>
          </a:xfrm>
        </p:spPr>
        <p:txBody>
          <a:bodyPr anchor="b"/>
          <a:lstStyle>
            <a:lvl1pPr algn="l">
              <a:defRPr sz="1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8462" y="1447800"/>
            <a:ext cx="3896998" cy="4572000"/>
          </a:xfrm>
        </p:spPr>
        <p:txBody>
          <a:bodyPr anchor="ctr">
            <a:normAutofit/>
          </a:bodyPr>
          <a:lstStyle>
            <a:lvl1pPr>
              <a:defRPr sz="15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215" y="3129281"/>
            <a:ext cx="2550797" cy="2895599"/>
          </a:xfrm>
        </p:spPr>
        <p:txBody>
          <a:bodyPr/>
          <a:lstStyle>
            <a:lvl1pPr marL="0" indent="0"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800"/>
            </a:lvl3pPr>
            <a:lvl4pPr marL="1028700" indent="0">
              <a:buNone/>
              <a:defRPr sz="700"/>
            </a:lvl4pPr>
            <a:lvl5pPr marL="1371600" indent="0">
              <a:buNone/>
              <a:defRPr sz="700"/>
            </a:lvl5pPr>
            <a:lvl6pPr marL="1714500" indent="0">
              <a:buNone/>
              <a:defRPr sz="700"/>
            </a:lvl6pPr>
            <a:lvl7pPr marL="2057400" indent="0">
              <a:buNone/>
              <a:defRPr sz="700"/>
            </a:lvl7pPr>
            <a:lvl8pPr marL="2400300" indent="0">
              <a:buNone/>
              <a:defRPr sz="700"/>
            </a:lvl8pPr>
            <a:lvl9pPr marL="2743200" indent="0">
              <a:buNone/>
              <a:defRPr sz="7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D8E10-7A61-4D35-BC33-27E14EAA27D0}" type="datetimeFigureOut">
              <a:rPr lang="en-GB" smtClean="0"/>
              <a:t>24/06/2025</a:t>
            </a:fld>
            <a:endParaRPr lang="en-GB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24D23-593E-4D54-86F3-C6A6D805D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72738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430" y="1854192"/>
            <a:ext cx="3819680" cy="1574808"/>
          </a:xfrm>
        </p:spPr>
        <p:txBody>
          <a:bodyPr anchor="b">
            <a:normAutofit/>
          </a:bodyPr>
          <a:lstStyle>
            <a:lvl1pPr algn="l">
              <a:defRPr sz="27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12160" y="1143000"/>
            <a:ext cx="24003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216" y="3657600"/>
            <a:ext cx="3813734" cy="1371600"/>
          </a:xfrm>
        </p:spPr>
        <p:txBody>
          <a:bodyPr>
            <a:normAutofit/>
          </a:bodyPr>
          <a:lstStyle>
            <a:lvl1pPr marL="0" indent="0"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800"/>
            </a:lvl3pPr>
            <a:lvl4pPr marL="1028700" indent="0">
              <a:buNone/>
              <a:defRPr sz="700"/>
            </a:lvl4pPr>
            <a:lvl5pPr marL="1371600" indent="0">
              <a:buNone/>
              <a:defRPr sz="700"/>
            </a:lvl5pPr>
            <a:lvl6pPr marL="1714500" indent="0">
              <a:buNone/>
              <a:defRPr sz="700"/>
            </a:lvl6pPr>
            <a:lvl7pPr marL="2057400" indent="0">
              <a:buNone/>
              <a:defRPr sz="700"/>
            </a:lvl7pPr>
            <a:lvl8pPr marL="2400300" indent="0">
              <a:buNone/>
              <a:defRPr sz="700"/>
            </a:lvl8pPr>
            <a:lvl9pPr marL="2743200" indent="0">
              <a:buNone/>
              <a:defRPr sz="7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D8E10-7A61-4D35-BC33-27E14EAA27D0}" type="datetimeFigureOut">
              <a:rPr lang="en-GB" smtClean="0"/>
              <a:t>24/06/2025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24D23-593E-4D54-86F3-C6A6D805D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949146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217" y="4800587"/>
            <a:ext cx="6619243" cy="566738"/>
          </a:xfrm>
        </p:spPr>
        <p:txBody>
          <a:bodyPr anchor="b">
            <a:normAutofit/>
          </a:bodyPr>
          <a:lstStyle>
            <a:lvl1pPr algn="l">
              <a:defRPr sz="1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216" y="685800"/>
            <a:ext cx="6619244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217" y="5367325"/>
            <a:ext cx="6619242" cy="493712"/>
          </a:xfrm>
        </p:spPr>
        <p:txBody>
          <a:bodyPr>
            <a:normAutofit/>
          </a:bodyPr>
          <a:lstStyle>
            <a:lvl1pPr marL="0" indent="0">
              <a:buNone/>
              <a:defRPr sz="900"/>
            </a:lvl1pPr>
            <a:lvl2pPr marL="342900" indent="0">
              <a:buNone/>
              <a:defRPr sz="900"/>
            </a:lvl2pPr>
            <a:lvl3pPr marL="685800" indent="0">
              <a:buNone/>
              <a:defRPr sz="800"/>
            </a:lvl3pPr>
            <a:lvl4pPr marL="1028700" indent="0">
              <a:buNone/>
              <a:defRPr sz="700"/>
            </a:lvl4pPr>
            <a:lvl5pPr marL="1371600" indent="0">
              <a:buNone/>
              <a:defRPr sz="700"/>
            </a:lvl5pPr>
            <a:lvl6pPr marL="1714500" indent="0">
              <a:buNone/>
              <a:defRPr sz="700"/>
            </a:lvl6pPr>
            <a:lvl7pPr marL="2057400" indent="0">
              <a:buNone/>
              <a:defRPr sz="700"/>
            </a:lvl7pPr>
            <a:lvl8pPr marL="2400300" indent="0">
              <a:buNone/>
              <a:defRPr sz="700"/>
            </a:lvl8pPr>
            <a:lvl9pPr marL="2743200" indent="0">
              <a:buNone/>
              <a:defRPr sz="7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D8E10-7A61-4D35-BC33-27E14EAA27D0}" type="datetimeFigureOut">
              <a:rPr lang="en-GB" smtClean="0"/>
              <a:t>24/06/2025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24D23-593E-4D54-86F3-C6A6D805D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584041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216" y="1447800"/>
            <a:ext cx="6619244" cy="1981200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216" y="3657600"/>
            <a:ext cx="6619244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900"/>
            </a:lvl2pPr>
            <a:lvl3pPr marL="685800" indent="0">
              <a:buNone/>
              <a:defRPr sz="800"/>
            </a:lvl3pPr>
            <a:lvl4pPr marL="1028700" indent="0">
              <a:buNone/>
              <a:defRPr sz="700"/>
            </a:lvl4pPr>
            <a:lvl5pPr marL="1371600" indent="0">
              <a:buNone/>
              <a:defRPr sz="700"/>
            </a:lvl5pPr>
            <a:lvl6pPr marL="1714500" indent="0">
              <a:buNone/>
              <a:defRPr sz="700"/>
            </a:lvl6pPr>
            <a:lvl7pPr marL="2057400" indent="0">
              <a:buNone/>
              <a:defRPr sz="700"/>
            </a:lvl7pPr>
            <a:lvl8pPr marL="2400300" indent="0">
              <a:buNone/>
              <a:defRPr sz="700"/>
            </a:lvl8pPr>
            <a:lvl9pPr marL="2743200" indent="0">
              <a:buNone/>
              <a:defRPr sz="7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D8E10-7A61-4D35-BC33-27E14EAA27D0}" type="datetimeFigureOut">
              <a:rPr lang="en-GB" smtClean="0"/>
              <a:t>24/06/2025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24D23-593E-4D54-86F3-C6A6D805D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437003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1101" y="1447800"/>
            <a:ext cx="5999486" cy="232337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447800" y="3771174"/>
            <a:ext cx="5459737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1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800"/>
            </a:lvl3pPr>
            <a:lvl4pPr marL="1028700" indent="0">
              <a:buNone/>
              <a:defRPr sz="700"/>
            </a:lvl4pPr>
            <a:lvl5pPr marL="1371600" indent="0">
              <a:buNone/>
              <a:defRPr sz="700"/>
            </a:lvl5pPr>
            <a:lvl6pPr marL="1714500" indent="0">
              <a:buNone/>
              <a:defRPr sz="700"/>
            </a:lvl6pPr>
            <a:lvl7pPr marL="2057400" indent="0">
              <a:buNone/>
              <a:defRPr sz="700"/>
            </a:lvl7pPr>
            <a:lvl8pPr marL="2400300" indent="0">
              <a:buNone/>
              <a:defRPr sz="700"/>
            </a:lvl8pPr>
            <a:lvl9pPr marL="2743200" indent="0">
              <a:buNone/>
              <a:defRPr sz="7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216" y="4350657"/>
            <a:ext cx="6619244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900"/>
            </a:lvl2pPr>
            <a:lvl3pPr marL="685800" indent="0">
              <a:buNone/>
              <a:defRPr sz="800"/>
            </a:lvl3pPr>
            <a:lvl4pPr marL="1028700" indent="0">
              <a:buNone/>
              <a:defRPr sz="700"/>
            </a:lvl4pPr>
            <a:lvl5pPr marL="1371600" indent="0">
              <a:buNone/>
              <a:defRPr sz="700"/>
            </a:lvl5pPr>
            <a:lvl6pPr marL="1714500" indent="0">
              <a:buNone/>
              <a:defRPr sz="700"/>
            </a:lvl6pPr>
            <a:lvl7pPr marL="2057400" indent="0">
              <a:buNone/>
              <a:defRPr sz="700"/>
            </a:lvl7pPr>
            <a:lvl8pPr marL="2400300" indent="0">
              <a:buNone/>
              <a:defRPr sz="700"/>
            </a:lvl8pPr>
            <a:lvl9pPr marL="2743200" indent="0">
              <a:buNone/>
              <a:defRPr sz="7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D8E10-7A61-4D35-BC33-27E14EAA27D0}" type="datetimeFigureOut">
              <a:rPr lang="en-GB" smtClean="0"/>
              <a:t>24/06/2025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24D23-593E-4D54-86F3-C6A6D805D0B9}" type="slidenum">
              <a:rPr lang="en-GB" smtClean="0"/>
              <a:t>‹#›</a:t>
            </a:fld>
            <a:endParaRPr lang="en-GB"/>
          </a:p>
        </p:txBody>
      </p:sp>
      <p:sp>
        <p:nvSpPr>
          <p:cNvPr id="12" name="TextBox 11"/>
          <p:cNvSpPr txBox="1"/>
          <p:nvPr/>
        </p:nvSpPr>
        <p:spPr>
          <a:xfrm>
            <a:off x="673721" y="971253"/>
            <a:ext cx="601434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97868" y="2613787"/>
            <a:ext cx="601434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8418612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216" y="3124201"/>
            <a:ext cx="6619245" cy="1653180"/>
          </a:xfrm>
        </p:spPr>
        <p:txBody>
          <a:bodyPr anchor="b"/>
          <a:lstStyle>
            <a:lvl1pPr algn="l">
              <a:defRPr sz="3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216" y="4777381"/>
            <a:ext cx="6619244" cy="860400"/>
          </a:xfrm>
        </p:spPr>
        <p:txBody>
          <a:bodyPr anchor="t"/>
          <a:lstStyle>
            <a:lvl1pPr marL="0" indent="0" algn="l">
              <a:buNone/>
              <a:defRPr sz="15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3429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D8E10-7A61-4D35-BC33-27E14EAA27D0}" type="datetimeFigureOut">
              <a:rPr lang="en-GB" smtClean="0"/>
              <a:t>24/06/2025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24D23-593E-4D54-86F3-C6A6D805D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37770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4710" y="1981200"/>
            <a:ext cx="2210150" cy="576262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489347" y="2667000"/>
            <a:ext cx="21955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800"/>
            </a:lvl3pPr>
            <a:lvl4pPr marL="1028700" indent="0">
              <a:buNone/>
              <a:defRPr sz="700"/>
            </a:lvl4pPr>
            <a:lvl5pPr marL="1371600" indent="0">
              <a:buNone/>
              <a:defRPr sz="700"/>
            </a:lvl5pPr>
            <a:lvl6pPr marL="1714500" indent="0">
              <a:buNone/>
              <a:defRPr sz="700"/>
            </a:lvl6pPr>
            <a:lvl7pPr marL="2057400" indent="0">
              <a:buNone/>
              <a:defRPr sz="700"/>
            </a:lvl7pPr>
            <a:lvl8pPr marL="2400300" indent="0">
              <a:buNone/>
              <a:defRPr sz="700"/>
            </a:lvl8pPr>
            <a:lvl9pPr marL="2743200" indent="0">
              <a:buNone/>
              <a:defRPr sz="7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2745" y="1981200"/>
            <a:ext cx="2202181" cy="576262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2904829" y="2667000"/>
            <a:ext cx="2210096" cy="3589338"/>
          </a:xfrm>
        </p:spPr>
        <p:txBody>
          <a:bodyPr anchor="t">
            <a:normAutofit/>
          </a:bodyPr>
          <a:lstStyle>
            <a:lvl1pPr marL="0" indent="0"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800"/>
            </a:lvl3pPr>
            <a:lvl4pPr marL="1028700" indent="0">
              <a:buNone/>
              <a:defRPr sz="700"/>
            </a:lvl4pPr>
            <a:lvl5pPr marL="1371600" indent="0">
              <a:buNone/>
              <a:defRPr sz="700"/>
            </a:lvl5pPr>
            <a:lvl6pPr marL="1714500" indent="0">
              <a:buNone/>
              <a:defRPr sz="700"/>
            </a:lvl6pPr>
            <a:lvl7pPr marL="2057400" indent="0">
              <a:buNone/>
              <a:defRPr sz="700"/>
            </a:lvl7pPr>
            <a:lvl8pPr marL="2400300" indent="0">
              <a:buNone/>
              <a:defRPr sz="700"/>
            </a:lvl8pPr>
            <a:lvl9pPr marL="2743200" indent="0">
              <a:buNone/>
              <a:defRPr sz="7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3525" y="1981200"/>
            <a:ext cx="2199085" cy="576262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5343525" y="2667000"/>
            <a:ext cx="2199085" cy="3589338"/>
          </a:xfrm>
        </p:spPr>
        <p:txBody>
          <a:bodyPr anchor="t">
            <a:normAutofit/>
          </a:bodyPr>
          <a:lstStyle>
            <a:lvl1pPr marL="0" indent="0"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800"/>
            </a:lvl3pPr>
            <a:lvl4pPr marL="1028700" indent="0">
              <a:buNone/>
              <a:defRPr sz="700"/>
            </a:lvl4pPr>
            <a:lvl5pPr marL="1371600" indent="0">
              <a:buNone/>
              <a:defRPr sz="700"/>
            </a:lvl5pPr>
            <a:lvl6pPr marL="1714500" indent="0">
              <a:buNone/>
              <a:defRPr sz="700"/>
            </a:lvl6pPr>
            <a:lvl7pPr marL="2057400" indent="0">
              <a:buNone/>
              <a:defRPr sz="700"/>
            </a:lvl7pPr>
            <a:lvl8pPr marL="2400300" indent="0">
              <a:buNone/>
              <a:defRPr sz="700"/>
            </a:lvl8pPr>
            <a:lvl9pPr marL="2743200" indent="0">
              <a:buNone/>
              <a:defRPr sz="7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2794607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22167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D8E10-7A61-4D35-BC33-27E14EAA27D0}" type="datetimeFigureOut">
              <a:rPr lang="en-GB" smtClean="0"/>
              <a:t>24/06/2025</a:t>
            </a:fld>
            <a:endParaRPr lang="en-GB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24D23-593E-4D54-86F3-C6A6D805D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938694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347" y="4250949"/>
            <a:ext cx="2205038" cy="576262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489347" y="2209800"/>
            <a:ext cx="2205038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489347" y="4827212"/>
            <a:ext cx="2205038" cy="659189"/>
          </a:xfrm>
        </p:spPr>
        <p:txBody>
          <a:bodyPr anchor="t">
            <a:normAutofit/>
          </a:bodyPr>
          <a:lstStyle>
            <a:lvl1pPr marL="0" indent="0"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800"/>
            </a:lvl3pPr>
            <a:lvl4pPr marL="1028700" indent="0">
              <a:buNone/>
              <a:defRPr sz="700"/>
            </a:lvl4pPr>
            <a:lvl5pPr marL="1371600" indent="0">
              <a:buNone/>
              <a:defRPr sz="700"/>
            </a:lvl5pPr>
            <a:lvl6pPr marL="1714500" indent="0">
              <a:buNone/>
              <a:defRPr sz="700"/>
            </a:lvl6pPr>
            <a:lvl7pPr marL="2057400" indent="0">
              <a:buNone/>
              <a:defRPr sz="700"/>
            </a:lvl7pPr>
            <a:lvl8pPr marL="2400300" indent="0">
              <a:buNone/>
              <a:defRPr sz="700"/>
            </a:lvl8pPr>
            <a:lvl9pPr marL="2743200" indent="0">
              <a:buNone/>
              <a:defRPr sz="7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7032" y="4250949"/>
            <a:ext cx="2197894" cy="576262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917031" y="2209800"/>
            <a:ext cx="2197894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2916016" y="4827211"/>
            <a:ext cx="2200805" cy="659189"/>
          </a:xfrm>
        </p:spPr>
        <p:txBody>
          <a:bodyPr anchor="t">
            <a:normAutofit/>
          </a:bodyPr>
          <a:lstStyle>
            <a:lvl1pPr marL="0" indent="0"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800"/>
            </a:lvl3pPr>
            <a:lvl4pPr marL="1028700" indent="0">
              <a:buNone/>
              <a:defRPr sz="700"/>
            </a:lvl4pPr>
            <a:lvl5pPr marL="1371600" indent="0">
              <a:buNone/>
              <a:defRPr sz="700"/>
            </a:lvl5pPr>
            <a:lvl6pPr marL="1714500" indent="0">
              <a:buNone/>
              <a:defRPr sz="700"/>
            </a:lvl6pPr>
            <a:lvl7pPr marL="2057400" indent="0">
              <a:buNone/>
              <a:defRPr sz="700"/>
            </a:lvl7pPr>
            <a:lvl8pPr marL="2400300" indent="0">
              <a:buNone/>
              <a:defRPr sz="700"/>
            </a:lvl8pPr>
            <a:lvl9pPr marL="2743200" indent="0">
              <a:buNone/>
              <a:defRPr sz="7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3525" y="4250949"/>
            <a:ext cx="2199085" cy="576262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343525" y="2209800"/>
            <a:ext cx="219908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5343432" y="4827209"/>
            <a:ext cx="2201998" cy="659189"/>
          </a:xfrm>
        </p:spPr>
        <p:txBody>
          <a:bodyPr anchor="t">
            <a:normAutofit/>
          </a:bodyPr>
          <a:lstStyle>
            <a:lvl1pPr marL="0" indent="0"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800"/>
            </a:lvl3pPr>
            <a:lvl4pPr marL="1028700" indent="0">
              <a:buNone/>
              <a:defRPr sz="700"/>
            </a:lvl4pPr>
            <a:lvl5pPr marL="1371600" indent="0">
              <a:buNone/>
              <a:defRPr sz="700"/>
            </a:lvl5pPr>
            <a:lvl6pPr marL="1714500" indent="0">
              <a:buNone/>
              <a:defRPr sz="700"/>
            </a:lvl6pPr>
            <a:lvl7pPr marL="2057400" indent="0">
              <a:buNone/>
              <a:defRPr sz="700"/>
            </a:lvl7pPr>
            <a:lvl8pPr marL="2400300" indent="0">
              <a:buNone/>
              <a:defRPr sz="700"/>
            </a:lvl8pPr>
            <a:lvl9pPr marL="2743200" indent="0">
              <a:buNone/>
              <a:defRPr sz="7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2794607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522167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D8E10-7A61-4D35-BC33-27E14EAA27D0}" type="datetimeFigureOut">
              <a:rPr lang="en-GB" smtClean="0"/>
              <a:t>24/06/2025</a:t>
            </a:fld>
            <a:endParaRPr lang="en-GB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24D23-593E-4D54-86F3-C6A6D805D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127919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D8E10-7A61-4D35-BC33-27E14EAA27D0}" type="datetimeFigureOut">
              <a:rPr lang="en-GB" smtClean="0"/>
              <a:t>24/06/2025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24D23-593E-4D54-86F3-C6A6D805D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184483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28159" y="430214"/>
            <a:ext cx="131445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89348" y="887414"/>
            <a:ext cx="5567362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D8E10-7A61-4D35-BC33-27E14EAA27D0}" type="datetimeFigureOut">
              <a:rPr lang="en-GB" smtClean="0"/>
              <a:t>24/06/2025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24D23-593E-4D54-86F3-C6A6D805D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58479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21" Type="http://schemas.openxmlformats.org/officeDocument/2006/relationships/image" Target="../media/image5.png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image" Target="../media/image6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en-US" dirty="0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D140825E-4A15-4D39-8176-1F07E904CB30}" type="datetimeFigureOut">
              <a:rPr lang="en-US" smtClean="0"/>
              <a:t>6/24/2025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  <p:sp>
        <p:nvSpPr>
          <p:cNvPr id="28" name="Straight Connector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Straight Connector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Isosceles Triangle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</p:sldLayoutIdLst>
  <p:txStyles>
    <p:titleStyle>
      <a:lvl1pPr algn="l" rtl="0" eaLnBrk="1" latinLnBrk="0" hangingPunct="1">
        <a:spcBef>
          <a:spcPct val="0"/>
        </a:spcBef>
        <a:buNone/>
        <a:defRPr kumimoji="0" sz="32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6"/>
            <a:ext cx="3027759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8"/>
            <a:ext cx="1141809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6456759" y="1676400"/>
            <a:ext cx="211455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5999560" y="1"/>
            <a:ext cx="1202540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6454408" y="6096000"/>
            <a:ext cx="745301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7828359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4584" y="452718"/>
            <a:ext cx="7053542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484" y="2052919"/>
            <a:ext cx="6709906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7492905" y="1828801"/>
            <a:ext cx="990599" cy="2285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8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C0D8E10-7A61-4D35-BC33-27E14EAA27D0}" type="datetimeFigureOut">
              <a:rPr lang="en-GB" smtClean="0"/>
              <a:t>24/06/2025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6231206" y="3263398"/>
            <a:ext cx="3859795" cy="2286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8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7764406" y="295730"/>
            <a:ext cx="62864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1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724D23-593E-4D54-86F3-C6A6D805D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799837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342900" rtl="0" eaLnBrk="1" latinLnBrk="0" hangingPunct="1">
        <a:spcBef>
          <a:spcPct val="0"/>
        </a:spcBef>
        <a:buNone/>
        <a:defRPr sz="3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57175" indent="-257175" algn="l" defTabSz="342900" rtl="0" eaLnBrk="1" latinLnBrk="0" hangingPunct="1">
        <a:spcBef>
          <a:spcPts val="75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5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557213" indent="-214313" algn="l" defTabSz="342900" rtl="0" eaLnBrk="1" latinLnBrk="0" hangingPunct="1">
        <a:spcBef>
          <a:spcPts val="75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8572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2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2001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1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15430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1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187950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1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2288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1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25717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1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29146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1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4950" y="3098078"/>
            <a:ext cx="6858000" cy="990600"/>
          </a:xfrm>
        </p:spPr>
        <p:txBody>
          <a:bodyPr/>
          <a:lstStyle/>
          <a:p>
            <a:r>
              <a:rPr lang="en-US" dirty="0"/>
              <a:t>N4/5 Travel and Tourism</a:t>
            </a:r>
          </a:p>
        </p:txBody>
      </p:sp>
      <p:sp>
        <p:nvSpPr>
          <p:cNvPr id="4" name="Rectangle 3"/>
          <p:cNvSpPr/>
          <p:nvPr/>
        </p:nvSpPr>
        <p:spPr>
          <a:xfrm>
            <a:off x="3638550" y="5067985"/>
            <a:ext cx="4572000" cy="369332"/>
          </a:xfrm>
          <a:prstGeom prst="rect">
            <a:avLst/>
          </a:prstGeom>
        </p:spPr>
        <p:txBody>
          <a:bodyPr lIns="91440" tIns="45720" rIns="91440" bIns="45720" anchor="t">
            <a:spAutoFit/>
          </a:bodyPr>
          <a:lstStyle/>
          <a:p>
            <a:pPr algn="r"/>
            <a:endParaRPr lang="en-GB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890" y="239196"/>
            <a:ext cx="2381812" cy="28220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666466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2949" y="225504"/>
            <a:ext cx="7583487" cy="1044388"/>
          </a:xfrm>
        </p:spPr>
        <p:txBody>
          <a:bodyPr/>
          <a:lstStyle/>
          <a:p>
            <a:r>
              <a:rPr lang="en-US" dirty="0"/>
              <a:t>What N4/5 T&amp;T involves</a:t>
            </a:r>
          </a:p>
        </p:txBody>
      </p:sp>
      <p:graphicFrame>
        <p:nvGraphicFramePr>
          <p:cNvPr id="5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09148303"/>
              </p:ext>
            </p:extLst>
          </p:nvPr>
        </p:nvGraphicFramePr>
        <p:xfrm>
          <a:off x="139516" y="1448026"/>
          <a:ext cx="8864967" cy="497749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345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175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1280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56616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Course area</a:t>
                      </a:r>
                      <a:endParaRPr lang="en-GB" sz="1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7084" marR="6708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Topics</a:t>
                      </a:r>
                      <a:endParaRPr lang="en-GB" sz="1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7084" marR="6708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How it is assessed</a:t>
                      </a:r>
                      <a:endParaRPr lang="en-GB" sz="1400" dirty="0"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7084" marR="6708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2798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National 4/5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(no exam) </a:t>
                      </a:r>
                      <a:endParaRPr lang="en-GB" sz="1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7084" marR="6708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5297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Scotland</a:t>
                      </a:r>
                    </a:p>
                  </a:txBody>
                  <a:tcPr marL="67084" marR="6708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4F3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indent="-28575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4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Positives and Negatives of Tourism in Scotland</a:t>
                      </a:r>
                    </a:p>
                    <a:p>
                      <a:pPr marL="285750" marR="0" indent="-28575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4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Destinations and Attractions to visit in Scotland</a:t>
                      </a:r>
                    </a:p>
                  </a:txBody>
                  <a:tcPr marL="67084" marR="6708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4F3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Unit</a:t>
                      </a:r>
                      <a:r>
                        <a:rPr lang="en-GB" sz="1400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outcomes a</a:t>
                      </a:r>
                      <a:r>
                        <a:rPr lang="en-GB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ssessed in class &amp; marked by teacher</a:t>
                      </a:r>
                      <a:endParaRPr lang="en-GB" sz="1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084" marR="6708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2861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UK and The World</a:t>
                      </a:r>
                    </a:p>
                  </a:txBody>
                  <a:tcPr marL="67084" marR="6708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CEF5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14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 impact of Tourism across the world.</a:t>
                      </a:r>
                    </a:p>
                    <a:p>
                      <a:pPr marL="285750" indent="-28575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14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Travel and Tourism trends across the world</a:t>
                      </a:r>
                    </a:p>
                    <a:p>
                      <a:pPr marL="285750" indent="-28575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14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Holiday destinations in the UK and the rest of the World </a:t>
                      </a:r>
                      <a:endParaRPr lang="en-GB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7084" marR="6708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CEF5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5197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Employability</a:t>
                      </a:r>
                    </a:p>
                  </a:txBody>
                  <a:tcPr marL="67084" marR="6708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F7DD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1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Jobs in Travel and Tourism</a:t>
                      </a:r>
                    </a:p>
                    <a:p>
                      <a:pPr marL="285750" indent="-28575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1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Skills needed for jobs</a:t>
                      </a:r>
                    </a:p>
                    <a:p>
                      <a:pPr marL="285750" indent="-28575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1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Creating an action plan to succeed in the Travel and Tourism Industry</a:t>
                      </a:r>
                    </a:p>
                    <a:p>
                      <a:pPr marL="285750" indent="-28575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1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Interactive Cabin Crew Experience at Edinburgh College</a:t>
                      </a:r>
                    </a:p>
                  </a:txBody>
                  <a:tcPr marL="67084" marR="6708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F7DD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75197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Customer Service</a:t>
                      </a:r>
                    </a:p>
                  </a:txBody>
                  <a:tcPr marL="67084" marR="6708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3CB"/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 algn="ctr">
                        <a:lnSpc>
                          <a:spcPct val="114999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1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Promoting products and services</a:t>
                      </a:r>
                    </a:p>
                    <a:p>
                      <a:pPr marL="285750" lvl="0" indent="-285750" algn="ctr">
                        <a:lnSpc>
                          <a:spcPct val="114999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1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Customer Complaints</a:t>
                      </a:r>
                    </a:p>
                    <a:p>
                      <a:pPr marL="285750" lvl="0" indent="-285750" algn="ctr">
                        <a:lnSpc>
                          <a:spcPct val="114999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1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Planning destinations, travel and accommodation</a:t>
                      </a:r>
                    </a:p>
                    <a:p>
                      <a:pPr marL="285750" lvl="0" indent="-285750" algn="ctr">
                        <a:lnSpc>
                          <a:spcPct val="114999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endParaRPr lang="en-GB" sz="14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084" marR="6708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3CB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400" dirty="0"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7084" marR="6708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02761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622669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Course </a:t>
            </a:r>
            <a:r>
              <a:rPr lang="en-GB" dirty="0"/>
              <a:t>A</a:t>
            </a:r>
            <a:r>
              <a:rPr lang="en-US" dirty="0" err="1"/>
              <a:t>ssessment</a:t>
            </a:r>
            <a:r>
              <a:rPr lang="en-US" dirty="0"/>
              <a:t> </a:t>
            </a:r>
            <a:r>
              <a:rPr lang="en-GB" dirty="0"/>
              <a:t>A</a:t>
            </a:r>
            <a:r>
              <a:rPr lang="en-US" dirty="0" err="1"/>
              <a:t>rrangements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 vert="horz" lIns="91440" tIns="45720" rIns="91440" bIns="45720" anchor="t">
            <a:normAutofit/>
          </a:bodyPr>
          <a:lstStyle/>
          <a:p>
            <a:pPr marL="0" indent="0">
              <a:buNone/>
            </a:pPr>
            <a:r>
              <a:rPr lang="en-US" b="1" dirty="0"/>
              <a:t>Key dates:</a:t>
            </a:r>
          </a:p>
          <a:p>
            <a:endParaRPr lang="en-US" dirty="0"/>
          </a:p>
          <a:p>
            <a:r>
              <a:rPr lang="en-US" dirty="0"/>
              <a:t>N4 and 5 unit assessments will take place in class throughout the year.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50832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348"/>
            <a:ext cx="8229600" cy="990600"/>
          </a:xfrm>
        </p:spPr>
        <p:txBody>
          <a:bodyPr>
            <a:normAutofit fontScale="90000"/>
          </a:bodyPr>
          <a:lstStyle/>
          <a:p>
            <a:r>
              <a:rPr lang="en-US" dirty="0"/>
              <a:t>How parents can access details of course content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2506" y="1557657"/>
            <a:ext cx="8384294" cy="4380156"/>
          </a:xfrm>
        </p:spPr>
        <p:txBody>
          <a:bodyPr vert="horz" lIns="91440" tIns="45720" rIns="91440" bIns="45720" anchor="t">
            <a:normAutofit/>
          </a:bodyPr>
          <a:lstStyle/>
          <a:p>
            <a:r>
              <a:rPr lang="en-US" dirty="0"/>
              <a:t>Course outline in One Note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SQA course assessment information online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0929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What parents can do to support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2506" y="1219200"/>
            <a:ext cx="8384294" cy="5064868"/>
          </a:xfrm>
        </p:spPr>
        <p:txBody>
          <a:bodyPr>
            <a:normAutofit fontScale="85000" lnSpcReduction="20000"/>
          </a:bodyPr>
          <a:lstStyle/>
          <a:p>
            <a:r>
              <a:rPr lang="en-US" sz="2800" dirty="0"/>
              <a:t>Conversations regarding keeping up with homework, independent study, </a:t>
            </a:r>
            <a:r>
              <a:rPr lang="en-GB" sz="2800" dirty="0"/>
              <a:t>test</a:t>
            </a:r>
            <a:r>
              <a:rPr lang="en-US" sz="2800" dirty="0"/>
              <a:t> revision etc.</a:t>
            </a:r>
          </a:p>
          <a:p>
            <a:endParaRPr lang="en-US" sz="2800" dirty="0"/>
          </a:p>
          <a:p>
            <a:r>
              <a:rPr lang="en-US" sz="2800" dirty="0"/>
              <a:t>Help with keeping an eye out for geographical news and storing it/discussing it etc.</a:t>
            </a:r>
          </a:p>
          <a:p>
            <a:endParaRPr lang="en-US" sz="2800" dirty="0"/>
          </a:p>
          <a:p>
            <a:r>
              <a:rPr lang="en-US" sz="2800" dirty="0"/>
              <a:t>Conversations regarding what content learned in class etc.</a:t>
            </a:r>
          </a:p>
          <a:p>
            <a:endParaRPr lang="en-US" sz="2800" dirty="0"/>
          </a:p>
          <a:p>
            <a:r>
              <a:rPr lang="en-GB" sz="2800" dirty="0"/>
              <a:t>Provide a quiet working space for revision – ‘power hour’</a:t>
            </a:r>
          </a:p>
          <a:p>
            <a:endParaRPr lang="en-GB" sz="2800" dirty="0"/>
          </a:p>
          <a:p>
            <a:r>
              <a:rPr lang="en-GB" sz="2800" dirty="0"/>
              <a:t>Revision guides and/or help with revision strategies</a:t>
            </a:r>
          </a:p>
          <a:p>
            <a:endParaRPr lang="en-GB" sz="2800" dirty="0"/>
          </a:p>
          <a:p>
            <a:r>
              <a:rPr lang="en-GB" sz="2800" dirty="0"/>
              <a:t>Keep them healthy – sleep, food, exercise etc.</a:t>
            </a:r>
          </a:p>
          <a:p>
            <a:endParaRPr lang="en-GB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302506" y="2335449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2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02506" y="3460830"/>
            <a:ext cx="8384294" cy="2823238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520105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Homework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93217" y="1446834"/>
            <a:ext cx="8293583" cy="4818633"/>
          </a:xfrm>
        </p:spPr>
        <p:txBody>
          <a:bodyPr>
            <a:normAutofit/>
          </a:bodyPr>
          <a:lstStyle/>
          <a:p>
            <a:r>
              <a:rPr lang="en-US" dirty="0"/>
              <a:t>Expectation of individual responsibility</a:t>
            </a:r>
          </a:p>
          <a:p>
            <a:endParaRPr lang="en-US" dirty="0"/>
          </a:p>
          <a:p>
            <a:r>
              <a:rPr lang="en-GB" dirty="0"/>
              <a:t>Teams and OneNote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7061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Arrangements for out-of-class support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88762" y="1828800"/>
            <a:ext cx="8345417" cy="4208930"/>
          </a:xfrm>
        </p:spPr>
        <p:txBody>
          <a:bodyPr/>
          <a:lstStyle/>
          <a:p>
            <a:r>
              <a:rPr lang="en-US" dirty="0"/>
              <a:t>Pupils will be made aware of when Geography supported study is on. This time can be used for T&amp;T pupils to catch up with any missed unit assessments.</a:t>
            </a:r>
          </a:p>
          <a:p>
            <a:endParaRPr lang="en-US" dirty="0"/>
          </a:p>
          <a:p>
            <a:r>
              <a:rPr lang="en-US" dirty="0"/>
              <a:t>Teacher’s have an ‘Open Door’ Policy and questions can be asked at any time.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722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Origin">
  <a:themeElements>
    <a:clrScheme name="Origi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1ff5a41-8242-4d90-878e-1381b250cbf3" xsi:nil="true"/>
    <lcf76f155ced4ddcb4097134ff3c332f xmlns="f401ed1c-79c0-462e-a367-55d9eedeba93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08FB1814C534C4FB7FAF42E1D7D0002" ma:contentTypeVersion="18" ma:contentTypeDescription="Create a new document." ma:contentTypeScope="" ma:versionID="661b148c59d11bc584f70817ee7f4059">
  <xsd:schema xmlns:xsd="http://www.w3.org/2001/XMLSchema" xmlns:xs="http://www.w3.org/2001/XMLSchema" xmlns:p="http://schemas.microsoft.com/office/2006/metadata/properties" xmlns:ns2="41ff5a41-8242-4d90-878e-1381b250cbf3" xmlns:ns3="f401ed1c-79c0-462e-a367-55d9eedeba93" targetNamespace="http://schemas.microsoft.com/office/2006/metadata/properties" ma:root="true" ma:fieldsID="6f8ef98bf9ebf194e7f5999d06611489" ns2:_="" ns3:_="">
    <xsd:import namespace="41ff5a41-8242-4d90-878e-1381b250cbf3"/>
    <xsd:import namespace="f401ed1c-79c0-462e-a367-55d9eedeba93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DateTaken" minOccurs="0"/>
                <xsd:element ref="ns3:MediaServiceLocation" minOccurs="0"/>
                <xsd:element ref="ns3:MediaServiceAutoKeyPoints" minOccurs="0"/>
                <xsd:element ref="ns3:MediaServiceKeyPoints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1ff5a41-8242-4d90-878e-1381b250cbf3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e3bb72f2-57b4-4d3d-b212-1d74ca4789f2}" ma:internalName="TaxCatchAll" ma:showField="CatchAllData" ma:web="41ff5a41-8242-4d90-878e-1381b250cbf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401ed1c-79c0-462e-a367-55d9eedeba9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ca8110b4-7946-418e-8ab0-d3d0ec8bffd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A0847EA-5BD8-4BE1-9BDF-7DDDBB85841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8598960-A469-49FD-B412-FCD095194FA6}">
  <ds:schemaRefs>
    <ds:schemaRef ds:uri="e7df0ef3-bf0e-4b3d-b698-337387c1802f"/>
    <ds:schemaRef ds:uri="http://purl.org/dc/terms/"/>
    <ds:schemaRef ds:uri="http://purl.org/dc/dcmitype/"/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http://www.w3.org/XML/1998/namespace"/>
    <ds:schemaRef ds:uri="http://schemas.openxmlformats.org/package/2006/metadata/core-properties"/>
    <ds:schemaRef ds:uri="a0572571-3ab0-4567-9338-640deb2d2b58"/>
    <ds:schemaRef ds:uri="http://schemas.microsoft.com/office/2006/metadata/properties"/>
    <ds:schemaRef ds:uri="41ff5a41-8242-4d90-878e-1381b250cbf3"/>
    <ds:schemaRef ds:uri="f401ed1c-79c0-462e-a367-55d9eedeba93"/>
  </ds:schemaRefs>
</ds:datastoreItem>
</file>

<file path=customXml/itemProps3.xml><?xml version="1.0" encoding="utf-8"?>
<ds:datastoreItem xmlns:ds="http://schemas.openxmlformats.org/officeDocument/2006/customXml" ds:itemID="{4B9786EE-0FF5-4AD5-99CD-93A69BB8F9B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1ff5a41-8242-4d90-878e-1381b250cbf3"/>
    <ds:schemaRef ds:uri="f401ed1c-79c0-462e-a367-55d9eedeba9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237</TotalTime>
  <Words>300</Words>
  <Application>Microsoft Office PowerPoint</Application>
  <PresentationFormat>On-screen Show (4:3)</PresentationFormat>
  <Paragraphs>52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7</vt:i4>
      </vt:variant>
    </vt:vector>
  </HeadingPairs>
  <TitlesOfParts>
    <vt:vector size="9" baseType="lpstr">
      <vt:lpstr>Origin</vt:lpstr>
      <vt:lpstr>Ion</vt:lpstr>
      <vt:lpstr>N4/5 Travel and Tourism</vt:lpstr>
      <vt:lpstr>What N4/5 T&amp;T involves</vt:lpstr>
      <vt:lpstr>Course Assessment Arrangements</vt:lpstr>
      <vt:lpstr>How parents can access details of course content</vt:lpstr>
      <vt:lpstr>What parents can do to support</vt:lpstr>
      <vt:lpstr>Homework</vt:lpstr>
      <vt:lpstr>Arrangements for out-of-class support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Advanced Higher Geography</dc:title>
  <dc:creator>Sarah Dorward</dc:creator>
  <cp:lastModifiedBy>Mrs Tallintire</cp:lastModifiedBy>
  <cp:revision>66</cp:revision>
  <cp:lastPrinted>2018-10-17T18:12:25Z</cp:lastPrinted>
  <dcterms:created xsi:type="dcterms:W3CDTF">2017-08-23T18:02:39Z</dcterms:created>
  <dcterms:modified xsi:type="dcterms:W3CDTF">2025-06-24T12:23:06Z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0x010100A08FB1814C534C4FB7FAF42E1D7D0002</vt:lpwstr>
  </property>
  <property fmtid="{D5CDD505-2E9C-101B-9397-08002B2CF9AE}" pid="3" name="MediaServiceImageTags">
    <vt:lpwstr/>
  </property>
</Properties>
</file>