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3"/>
  </p:sldMasterIdLst>
  <p:notesMasterIdLst>
    <p:notesMasterId r:id="rId13"/>
  </p:notesMasterIdLst>
  <p:handoutMasterIdLst>
    <p:handoutMasterId r:id="rId14"/>
  </p:handoutMasterIdLst>
  <p:sldIdLst>
    <p:sldId id="256" r:id="rId4"/>
    <p:sldId id="257" r:id="rId5"/>
    <p:sldId id="383" r:id="rId6"/>
    <p:sldId id="379" r:id="rId7"/>
    <p:sldId id="297" r:id="rId8"/>
    <p:sldId id="380" r:id="rId9"/>
    <p:sldId id="382" r:id="rId10"/>
    <p:sldId id="381" r:id="rId11"/>
    <p:sldId id="258" r:id="rId12"/>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37687-CB80-E448-8C4F-DCB15A3E9358}" v="179" dt="2025-06-20T12:19:19.348"/>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86475" autoAdjust="0"/>
  </p:normalViewPr>
  <p:slideViewPr>
    <p:cSldViewPr>
      <p:cViewPr varScale="1">
        <p:scale>
          <a:sx n="72" d="100"/>
          <a:sy n="72" d="100"/>
        </p:scale>
        <p:origin x="1326" y="66"/>
      </p:cViewPr>
      <p:guideLst>
        <p:guide orient="horz" pos="2160"/>
        <p:guide pos="2880"/>
      </p:guideLst>
    </p:cSldViewPr>
  </p:slideViewPr>
  <p:outlineViewPr>
    <p:cViewPr>
      <p:scale>
        <a:sx n="33" d="100"/>
        <a:sy n="33" d="100"/>
      </p:scale>
      <p:origin x="0" y="26688"/>
    </p:cViewPr>
  </p:outlineViewPr>
  <p:notesTextViewPr>
    <p:cViewPr>
      <p:scale>
        <a:sx n="100" d="100"/>
        <a:sy n="100" d="100"/>
      </p:scale>
      <p:origin x="0" y="0"/>
    </p:cViewPr>
  </p:notesTextViewPr>
  <p:sorterViewPr>
    <p:cViewPr>
      <p:scale>
        <a:sx n="75" d="100"/>
        <a:sy n="75" d="100"/>
      </p:scale>
      <p:origin x="0" y="0"/>
    </p:cViewPr>
  </p:sorterViewPr>
  <p:notesViewPr>
    <p:cSldViewPr>
      <p:cViewPr>
        <p:scale>
          <a:sx n="81" d="100"/>
          <a:sy n="81" d="100"/>
        </p:scale>
        <p:origin x="-1440"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19"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27992C-C337-4224-F848-190CB55F04B3}"/>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4F3EC2F8-F424-E85C-027C-C1114D536C23}"/>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DC1A3042-236E-4DA3-8885-F2CDC6F2D7DE}" type="datetimeFigureOut">
              <a:rPr lang="en-GB"/>
              <a:pPr>
                <a:defRPr/>
              </a:pPr>
              <a:t>23/06/2025</a:t>
            </a:fld>
            <a:endParaRPr lang="en-GB"/>
          </a:p>
        </p:txBody>
      </p:sp>
      <p:sp>
        <p:nvSpPr>
          <p:cNvPr id="4" name="Footer Placeholder 3">
            <a:extLst>
              <a:ext uri="{FF2B5EF4-FFF2-40B4-BE49-F238E27FC236}">
                <a16:creationId xmlns:a16="http://schemas.microsoft.com/office/drawing/2014/main" id="{BB873330-5369-9588-EEAD-091ECC148B1A}"/>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638D641E-036D-5C50-970A-A340E0A7CE78}"/>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4AC10EF-1DC1-4998-BE7B-C31BA0F8ED77}"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CF75E3-CC9C-0678-BDBD-A07EEF751FBA}"/>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C1492A06-F3E4-DC4C-A813-41A52526BFBA}"/>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BEC6F453-2FCF-4C9C-8F93-B05044B98962}" type="datetimeFigureOut">
              <a:rPr lang="en-US"/>
              <a:pPr>
                <a:defRPr/>
              </a:pPr>
              <a:t>6/23/2025</a:t>
            </a:fld>
            <a:endParaRPr lang="en-GB"/>
          </a:p>
        </p:txBody>
      </p:sp>
      <p:sp>
        <p:nvSpPr>
          <p:cNvPr id="4" name="Slide Image Placeholder 3">
            <a:extLst>
              <a:ext uri="{FF2B5EF4-FFF2-40B4-BE49-F238E27FC236}">
                <a16:creationId xmlns:a16="http://schemas.microsoft.com/office/drawing/2014/main" id="{7004035B-1F5E-89CE-CF87-B0D3E3E93A1B}"/>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B98F313A-7F93-1407-47C1-2C5B4A5E6C0D}"/>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82F49D7F-A0EF-2B01-8189-36483481893A}"/>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4B8B16E2-F70F-889D-FD30-2497156E4D41}"/>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6918AF85-C5A1-459E-BFEA-7222661F0AB9}"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65818FC-E92C-3FD5-F9E7-954FE7FFC3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3732D42D-A2B5-0F33-6D2D-3B3D6A3140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4340" name="Slide Number Placeholder 3">
            <a:extLst>
              <a:ext uri="{FF2B5EF4-FFF2-40B4-BE49-F238E27FC236}">
                <a16:creationId xmlns:a16="http://schemas.microsoft.com/office/drawing/2014/main" id="{ECB2D290-0B61-3B83-60E2-4C9F1BB3A4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CC6111-3B17-4437-8FC1-82268A4AC0E9}" type="slidenum">
              <a:rPr lang="en-GB" altLang="en-US"/>
              <a:pPr>
                <a:spcBef>
                  <a:spcPct val="0"/>
                </a:spcBef>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EA900CCE-BBB4-97EF-4880-9B18AFEBC1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ABFBDE2-9991-CE52-CA49-0B4283D994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a:extLst>
              <a:ext uri="{FF2B5EF4-FFF2-40B4-BE49-F238E27FC236}">
                <a16:creationId xmlns:a16="http://schemas.microsoft.com/office/drawing/2014/main" id="{3BF5CB5A-BFA3-E30B-4BA8-B06886C468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CFE207-E7B1-416C-BF7C-D58676DF7DA7}" type="slidenum">
              <a:rPr lang="en-GB" altLang="en-US"/>
              <a:pPr>
                <a:spcBef>
                  <a:spcPct val="0"/>
                </a:spcBef>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BDFBF136-2D4B-C2A9-7855-AB26238DDB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13C45F2B-63C5-8E0F-A0BC-73827C2E0B3D}"/>
              </a:ext>
            </a:extLst>
          </p:cNvPr>
          <p:cNvSpPr>
            <a:spLocks noGrp="1" noChangeArrowheads="1"/>
          </p:cNvSpPr>
          <p:nvPr>
            <p:ph type="body" idx="1"/>
          </p:nvPr>
        </p:nvSpPr>
        <p:spPr bwMode="auto">
          <a:xfrm>
            <a:off x="679450" y="4651375"/>
            <a:ext cx="5438775" cy="453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9460" name="Slide Number Placeholder 3">
            <a:extLst>
              <a:ext uri="{FF2B5EF4-FFF2-40B4-BE49-F238E27FC236}">
                <a16:creationId xmlns:a16="http://schemas.microsoft.com/office/drawing/2014/main" id="{838571F7-D01F-893C-9176-347BC7DBCD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768F64-B63E-4D29-A8C5-B2D85BD6CB76}" type="slidenum">
              <a:rPr lang="en-GB" altLang="en-US"/>
              <a:pPr>
                <a:spcBef>
                  <a:spcPct val="0"/>
                </a:spcBef>
              </a:pPr>
              <a:t>4</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875F7055-0EA1-03BC-7275-C1A9E72977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B60E1103-7A25-928D-354E-68DFFC07E3E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GB" altLang="en-US"/>
          </a:p>
        </p:txBody>
      </p:sp>
      <p:sp>
        <p:nvSpPr>
          <p:cNvPr id="21508" name="Slide Number Placeholder 3">
            <a:extLst>
              <a:ext uri="{FF2B5EF4-FFF2-40B4-BE49-F238E27FC236}">
                <a16:creationId xmlns:a16="http://schemas.microsoft.com/office/drawing/2014/main" id="{85CAD804-DBF1-3B8D-E296-F5CAB9BC0C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023246-8DE3-43CB-AD6F-97D03BA05400}" type="slidenum">
              <a:rPr lang="en-GB" altLang="en-US"/>
              <a:pPr>
                <a:spcBef>
                  <a:spcPct val="0"/>
                </a:spcBef>
              </a:pPr>
              <a:t>5</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FA6795EE-B4C8-29B0-5A8D-7248F2FB06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29C3543-5380-7E54-E817-91F112B572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6628" name="Slide Number Placeholder 3">
            <a:extLst>
              <a:ext uri="{FF2B5EF4-FFF2-40B4-BE49-F238E27FC236}">
                <a16:creationId xmlns:a16="http://schemas.microsoft.com/office/drawing/2014/main" id="{40D89A21-DDD8-6270-1AC3-F0C7550821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EDCE3B-0181-4D3D-844A-BD6B56F62F39}" type="slidenum">
              <a:rPr lang="en-GB" altLang="en-US"/>
              <a:pPr>
                <a:spcBef>
                  <a:spcPct val="0"/>
                </a:spcBef>
              </a:pPr>
              <a:t>9</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333B0CED-EB7C-46C2-D275-D0291A883B5D}"/>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3" name="Rectangle 18">
            <a:extLst>
              <a:ext uri="{FF2B5EF4-FFF2-40B4-BE49-F238E27FC236}">
                <a16:creationId xmlns:a16="http://schemas.microsoft.com/office/drawing/2014/main" id="{78CF61C7-6A56-11BD-CB58-C46BA30906C7}"/>
              </a:ext>
            </a:extLst>
          </p:cNvPr>
          <p:cNvSpPr>
            <a:spLocks noChangeArrowheads="1"/>
          </p:cNvSpPr>
          <p:nvPr/>
        </p:nvSpPr>
        <p:spPr bwMode="white">
          <a:xfrm>
            <a:off x="8991600" y="3175"/>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4" name="Rectangle 3">
            <a:extLst>
              <a:ext uri="{FF2B5EF4-FFF2-40B4-BE49-F238E27FC236}">
                <a16:creationId xmlns:a16="http://schemas.microsoft.com/office/drawing/2014/main" id="{C27BB19B-78C9-CB86-F6B9-9C9D7504CF68}"/>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5" name="Rectangle 15">
            <a:extLst>
              <a:ext uri="{FF2B5EF4-FFF2-40B4-BE49-F238E27FC236}">
                <a16:creationId xmlns:a16="http://schemas.microsoft.com/office/drawing/2014/main" id="{EEBA2215-45F4-E347-EEFC-45254D88E5A3}"/>
              </a:ext>
            </a:extLst>
          </p:cNvPr>
          <p:cNvSpPr>
            <a:spLocks noChangeArrowheads="1"/>
          </p:cNvSpPr>
          <p:nvPr/>
        </p:nvSpPr>
        <p:spPr bwMode="white">
          <a:xfrm>
            <a:off x="0" y="0"/>
            <a:ext cx="9144000" cy="25146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11">
            <a:extLst>
              <a:ext uri="{FF2B5EF4-FFF2-40B4-BE49-F238E27FC236}">
                <a16:creationId xmlns:a16="http://schemas.microsoft.com/office/drawing/2014/main" id="{7AB89B5F-CA13-0534-C274-388B4FB15D27}"/>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7" name="Straight Connector 6">
            <a:extLst>
              <a:ext uri="{FF2B5EF4-FFF2-40B4-BE49-F238E27FC236}">
                <a16:creationId xmlns:a16="http://schemas.microsoft.com/office/drawing/2014/main" id="{268785ED-4824-4C38-4A01-A429B9CEA2D2}"/>
              </a:ext>
            </a:extLst>
          </p:cNvPr>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0" name="Rectangle 9">
            <a:extLst>
              <a:ext uri="{FF2B5EF4-FFF2-40B4-BE49-F238E27FC236}">
                <a16:creationId xmlns:a16="http://schemas.microsoft.com/office/drawing/2014/main" id="{C5FF7CA1-AC3E-7AF9-96EF-8EB8DB6D625F}"/>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1" name="Oval 10">
            <a:extLst>
              <a:ext uri="{FF2B5EF4-FFF2-40B4-BE49-F238E27FC236}">
                <a16:creationId xmlns:a16="http://schemas.microsoft.com/office/drawing/2014/main" id="{17CAE9D8-D81E-9999-2B1D-C2B6EA417F08}"/>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1">
            <a:extLst>
              <a:ext uri="{FF2B5EF4-FFF2-40B4-BE49-F238E27FC236}">
                <a16:creationId xmlns:a16="http://schemas.microsoft.com/office/drawing/2014/main" id="{FD532C86-C8BA-F448-1608-4555EA5DF8E4}"/>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3" name="Date Placeholder 27">
            <a:extLst>
              <a:ext uri="{FF2B5EF4-FFF2-40B4-BE49-F238E27FC236}">
                <a16:creationId xmlns:a16="http://schemas.microsoft.com/office/drawing/2014/main" id="{A07B56ED-78B3-9D1C-89CD-25F2A2771F9C}"/>
              </a:ext>
            </a:extLst>
          </p:cNvPr>
          <p:cNvSpPr>
            <a:spLocks noGrp="1"/>
          </p:cNvSpPr>
          <p:nvPr>
            <p:ph type="dt" sz="half" idx="10"/>
          </p:nvPr>
        </p:nvSpPr>
        <p:spPr/>
        <p:txBody>
          <a:bodyPr/>
          <a:lstStyle>
            <a:lvl1pPr>
              <a:defRPr/>
            </a:lvl1pPr>
          </a:lstStyle>
          <a:p>
            <a:pPr>
              <a:defRPr/>
            </a:pPr>
            <a:fld id="{05354B5A-CC5B-499A-ACD5-0D90F42529B7}" type="datetimeFigureOut">
              <a:rPr lang="en-US"/>
              <a:pPr>
                <a:defRPr/>
              </a:pPr>
              <a:t>6/23/2025</a:t>
            </a:fld>
            <a:endParaRPr lang="en-GB"/>
          </a:p>
        </p:txBody>
      </p:sp>
      <p:sp>
        <p:nvSpPr>
          <p:cNvPr id="14" name="Footer Placeholder 16">
            <a:extLst>
              <a:ext uri="{FF2B5EF4-FFF2-40B4-BE49-F238E27FC236}">
                <a16:creationId xmlns:a16="http://schemas.microsoft.com/office/drawing/2014/main" id="{F9C36C29-B725-AC0B-2B67-245AEAFB3E55}"/>
              </a:ext>
            </a:extLst>
          </p:cNvPr>
          <p:cNvSpPr>
            <a:spLocks noGrp="1"/>
          </p:cNvSpPr>
          <p:nvPr>
            <p:ph type="ftr" sz="quarter" idx="11"/>
          </p:nvPr>
        </p:nvSpPr>
        <p:spPr/>
        <p:txBody>
          <a:bodyPr/>
          <a:lstStyle>
            <a:lvl1pPr>
              <a:defRPr/>
            </a:lvl1pPr>
          </a:lstStyle>
          <a:p>
            <a:pPr>
              <a:defRPr/>
            </a:pPr>
            <a:endParaRPr lang="en-GB"/>
          </a:p>
        </p:txBody>
      </p:sp>
      <p:sp>
        <p:nvSpPr>
          <p:cNvPr id="15" name="Slide Number Placeholder 28">
            <a:extLst>
              <a:ext uri="{FF2B5EF4-FFF2-40B4-BE49-F238E27FC236}">
                <a16:creationId xmlns:a16="http://schemas.microsoft.com/office/drawing/2014/main" id="{4D08EDB9-1C8E-20AA-4F79-5552D75F0EE2}"/>
              </a:ext>
            </a:extLst>
          </p:cNvPr>
          <p:cNvSpPr>
            <a:spLocks noGrp="1"/>
          </p:cNvSpPr>
          <p:nvPr>
            <p:ph type="sldNum" sz="quarter" idx="12"/>
          </p:nvPr>
        </p:nvSpPr>
        <p:spPr>
          <a:xfrm>
            <a:off x="4343400" y="2198688"/>
            <a:ext cx="457200" cy="441325"/>
          </a:xfrm>
        </p:spPr>
        <p:txBody>
          <a:bodyPr/>
          <a:lstStyle>
            <a:lvl1pPr>
              <a:defRPr smtClean="0"/>
            </a:lvl1pPr>
          </a:lstStyle>
          <a:p>
            <a:pPr>
              <a:defRPr/>
            </a:pPr>
            <a:fld id="{F56FF77F-4103-4C0A-91F9-05DEC317503F}" type="slidenum">
              <a:rPr lang="en-GB" altLang="en-US"/>
              <a:pPr>
                <a:defRPr/>
              </a:pPr>
              <a:t>‹#›</a:t>
            </a:fld>
            <a:endParaRPr lang="en-GB" altLang="en-US"/>
          </a:p>
        </p:txBody>
      </p:sp>
    </p:spTree>
    <p:extLst>
      <p:ext uri="{BB962C8B-B14F-4D97-AF65-F5344CB8AC3E}">
        <p14:creationId xmlns:p14="http://schemas.microsoft.com/office/powerpoint/2010/main" val="144626426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33891C4F-E453-C3C9-78C7-517ADC69D0C5}"/>
              </a:ext>
            </a:extLst>
          </p:cNvPr>
          <p:cNvSpPr>
            <a:spLocks noGrp="1"/>
          </p:cNvSpPr>
          <p:nvPr>
            <p:ph type="dt" sz="half" idx="10"/>
          </p:nvPr>
        </p:nvSpPr>
        <p:spPr/>
        <p:txBody>
          <a:bodyPr/>
          <a:lstStyle>
            <a:lvl1pPr>
              <a:defRPr/>
            </a:lvl1pPr>
          </a:lstStyle>
          <a:p>
            <a:pPr>
              <a:defRPr/>
            </a:pPr>
            <a:fld id="{06B2FCFD-22C6-4F41-9891-87D6B6A12525}" type="datetimeFigureOut">
              <a:rPr lang="en-US"/>
              <a:pPr>
                <a:defRPr/>
              </a:pPr>
              <a:t>6/23/2025</a:t>
            </a:fld>
            <a:endParaRPr lang="en-GB"/>
          </a:p>
        </p:txBody>
      </p:sp>
      <p:sp>
        <p:nvSpPr>
          <p:cNvPr id="4" name="Footer Placeholder 4">
            <a:extLst>
              <a:ext uri="{FF2B5EF4-FFF2-40B4-BE49-F238E27FC236}">
                <a16:creationId xmlns:a16="http://schemas.microsoft.com/office/drawing/2014/main" id="{96CD65AB-C24B-A260-7492-BC4E9FFD4277}"/>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86FCBF13-C173-FEE1-8255-20AFDB8E3C17}"/>
              </a:ext>
            </a:extLst>
          </p:cNvPr>
          <p:cNvSpPr>
            <a:spLocks noGrp="1"/>
          </p:cNvSpPr>
          <p:nvPr>
            <p:ph type="sldNum" sz="quarter" idx="12"/>
          </p:nvPr>
        </p:nvSpPr>
        <p:spPr>
          <a:xfrm>
            <a:off x="4362450" y="1027113"/>
            <a:ext cx="457200" cy="441325"/>
          </a:xfrm>
        </p:spPr>
        <p:txBody>
          <a:bodyPr/>
          <a:lstStyle>
            <a:lvl1pPr>
              <a:defRPr smtClean="0"/>
            </a:lvl1pPr>
          </a:lstStyle>
          <a:p>
            <a:pPr>
              <a:defRPr/>
            </a:pPr>
            <a:fld id="{2D77F52C-4755-41B4-9AFB-DB198DB03171}" type="slidenum">
              <a:rPr lang="en-GB" altLang="en-US"/>
              <a:pPr>
                <a:defRPr/>
              </a:pPr>
              <a:t>‹#›</a:t>
            </a:fld>
            <a:endParaRPr lang="en-GB" altLang="en-US"/>
          </a:p>
        </p:txBody>
      </p:sp>
    </p:spTree>
    <p:extLst>
      <p:ext uri="{BB962C8B-B14F-4D97-AF65-F5344CB8AC3E}">
        <p14:creationId xmlns:p14="http://schemas.microsoft.com/office/powerpoint/2010/main" val="31558337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6">
            <a:extLst>
              <a:ext uri="{FF2B5EF4-FFF2-40B4-BE49-F238E27FC236}">
                <a16:creationId xmlns:a16="http://schemas.microsoft.com/office/drawing/2014/main" id="{7163313F-5057-7DD4-49AE-009E566A6DF2}"/>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5" name="Rectangle 14">
            <a:extLst>
              <a:ext uri="{FF2B5EF4-FFF2-40B4-BE49-F238E27FC236}">
                <a16:creationId xmlns:a16="http://schemas.microsoft.com/office/drawing/2014/main" id="{B6E8D9D8-CA29-28FF-52D9-ACE36056DA2F}"/>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15">
            <a:extLst>
              <a:ext uri="{FF2B5EF4-FFF2-40B4-BE49-F238E27FC236}">
                <a16:creationId xmlns:a16="http://schemas.microsoft.com/office/drawing/2014/main" id="{B7414EC2-54BE-7AB3-A2E1-0A145336653F}"/>
              </a:ext>
            </a:extLst>
          </p:cNvPr>
          <p:cNvSpPr>
            <a:spLocks noChangeArrowheads="1"/>
          </p:cNvSpPr>
          <p:nvPr/>
        </p:nvSpPr>
        <p:spPr bwMode="white">
          <a:xfrm>
            <a:off x="0" y="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7" name="Rectangle 17">
            <a:extLst>
              <a:ext uri="{FF2B5EF4-FFF2-40B4-BE49-F238E27FC236}">
                <a16:creationId xmlns:a16="http://schemas.microsoft.com/office/drawing/2014/main" id="{4F26B120-EE19-7145-1A8A-DCBC8AD1CA1F}"/>
              </a:ext>
            </a:extLst>
          </p:cNvPr>
          <p:cNvSpPr>
            <a:spLocks noChangeArrowheads="1"/>
          </p:cNvSpPr>
          <p:nvPr/>
        </p:nvSpPr>
        <p:spPr bwMode="white">
          <a:xfrm>
            <a:off x="8991600" y="1905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8" name="Rectangle 18">
            <a:extLst>
              <a:ext uri="{FF2B5EF4-FFF2-40B4-BE49-F238E27FC236}">
                <a16:creationId xmlns:a16="http://schemas.microsoft.com/office/drawing/2014/main" id="{6A22AA9D-ECF8-0922-F08A-6E621F8B838F}"/>
              </a:ext>
            </a:extLst>
          </p:cNvPr>
          <p:cNvSpPr>
            <a:spLocks noChangeArrowheads="1"/>
          </p:cNvSpPr>
          <p:nvPr/>
        </p:nvSpPr>
        <p:spPr bwMode="white">
          <a:xfrm>
            <a:off x="152400" y="2286000"/>
            <a:ext cx="8832850" cy="3048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11">
            <a:extLst>
              <a:ext uri="{FF2B5EF4-FFF2-40B4-BE49-F238E27FC236}">
                <a16:creationId xmlns:a16="http://schemas.microsoft.com/office/drawing/2014/main" id="{7FDCC7F3-F241-EA6A-0DB2-F52618E0B258}"/>
              </a:ext>
            </a:extLst>
          </p:cNvPr>
          <p:cNvSpPr>
            <a:spLocks noChangeArrowheads="1"/>
          </p:cNvSpPr>
          <p:nvPr/>
        </p:nvSpPr>
        <p:spPr bwMode="auto">
          <a:xfrm>
            <a:off x="155575" y="142875"/>
            <a:ext cx="8832850" cy="2139950"/>
          </a:xfrm>
          <a:prstGeom prst="rect">
            <a:avLst/>
          </a:prstGeom>
          <a:solidFill>
            <a:schemeClr val="accent1"/>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 name="Rectangle 12">
            <a:extLst>
              <a:ext uri="{FF2B5EF4-FFF2-40B4-BE49-F238E27FC236}">
                <a16:creationId xmlns:a16="http://schemas.microsoft.com/office/drawing/2014/main" id="{C6DEF4EE-A0B6-C3B3-18D4-5B437D6A8C74}"/>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Rectangle 13">
            <a:extLst>
              <a:ext uri="{FF2B5EF4-FFF2-40B4-BE49-F238E27FC236}">
                <a16:creationId xmlns:a16="http://schemas.microsoft.com/office/drawing/2014/main" id="{A7BE7818-0860-823B-A51F-3508503C65BE}"/>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2" name="Straight Connector 7">
            <a:extLst>
              <a:ext uri="{FF2B5EF4-FFF2-40B4-BE49-F238E27FC236}">
                <a16:creationId xmlns:a16="http://schemas.microsoft.com/office/drawing/2014/main" id="{B25B772E-B264-FF8F-AE38-C222997DC8CE}"/>
              </a:ext>
            </a:extLst>
          </p:cNvPr>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3" name="Oval 9">
            <a:extLst>
              <a:ext uri="{FF2B5EF4-FFF2-40B4-BE49-F238E27FC236}">
                <a16:creationId xmlns:a16="http://schemas.microsoft.com/office/drawing/2014/main" id="{DC15EF26-E82D-247E-99F3-3C5FCAC74030}"/>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0">
            <a:extLst>
              <a:ext uri="{FF2B5EF4-FFF2-40B4-BE49-F238E27FC236}">
                <a16:creationId xmlns:a16="http://schemas.microsoft.com/office/drawing/2014/main" id="{7414DD7C-8032-8DCA-EDC9-2E118FF778E8}"/>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a:extLst>
              <a:ext uri="{FF2B5EF4-FFF2-40B4-BE49-F238E27FC236}">
                <a16:creationId xmlns:a16="http://schemas.microsoft.com/office/drawing/2014/main" id="{CB848F7D-587D-CDD7-0357-4C929DA1FD6B}"/>
              </a:ext>
            </a:extLst>
          </p:cNvPr>
          <p:cNvSpPr>
            <a:spLocks noGrp="1"/>
          </p:cNvSpPr>
          <p:nvPr>
            <p:ph type="ftr" sz="quarter" idx="10"/>
          </p:nvPr>
        </p:nvSpPr>
        <p:spPr/>
        <p:txBody>
          <a:bodyPr/>
          <a:lstStyle>
            <a:lvl1pPr>
              <a:defRPr/>
            </a:lvl1pPr>
          </a:lstStyle>
          <a:p>
            <a:pPr>
              <a:defRPr/>
            </a:pPr>
            <a:endParaRPr lang="en-GB"/>
          </a:p>
        </p:txBody>
      </p:sp>
      <p:sp>
        <p:nvSpPr>
          <p:cNvPr id="16" name="Date Placeholder 3">
            <a:extLst>
              <a:ext uri="{FF2B5EF4-FFF2-40B4-BE49-F238E27FC236}">
                <a16:creationId xmlns:a16="http://schemas.microsoft.com/office/drawing/2014/main" id="{ACDF7453-0D98-95EF-4BDD-94704C393949}"/>
              </a:ext>
            </a:extLst>
          </p:cNvPr>
          <p:cNvSpPr>
            <a:spLocks noGrp="1"/>
          </p:cNvSpPr>
          <p:nvPr>
            <p:ph type="dt" sz="half" idx="11"/>
          </p:nvPr>
        </p:nvSpPr>
        <p:spPr/>
        <p:txBody>
          <a:bodyPr/>
          <a:lstStyle>
            <a:lvl1pPr>
              <a:defRPr/>
            </a:lvl1pPr>
          </a:lstStyle>
          <a:p>
            <a:pPr>
              <a:defRPr/>
            </a:pPr>
            <a:fld id="{EDF6BCB5-F084-4852-A5E5-C7BF2C75E839}" type="datetimeFigureOut">
              <a:rPr lang="en-US"/>
              <a:pPr>
                <a:defRPr/>
              </a:pPr>
              <a:t>6/23/2025</a:t>
            </a:fld>
            <a:endParaRPr lang="en-GB"/>
          </a:p>
        </p:txBody>
      </p:sp>
      <p:sp>
        <p:nvSpPr>
          <p:cNvPr id="17" name="Slide Number Placeholder 5">
            <a:extLst>
              <a:ext uri="{FF2B5EF4-FFF2-40B4-BE49-F238E27FC236}">
                <a16:creationId xmlns:a16="http://schemas.microsoft.com/office/drawing/2014/main" id="{01B2C36B-B1CF-B2B1-5D3D-1DF3F3EB722F}"/>
              </a:ext>
            </a:extLst>
          </p:cNvPr>
          <p:cNvSpPr>
            <a:spLocks noGrp="1"/>
          </p:cNvSpPr>
          <p:nvPr>
            <p:ph type="sldNum" sz="quarter" idx="12"/>
          </p:nvPr>
        </p:nvSpPr>
        <p:spPr>
          <a:xfrm>
            <a:off x="4343400" y="2198688"/>
            <a:ext cx="457200" cy="441325"/>
          </a:xfrm>
        </p:spPr>
        <p:txBody>
          <a:bodyPr/>
          <a:lstStyle>
            <a:lvl1pPr>
              <a:defRPr smtClean="0"/>
            </a:lvl1pPr>
          </a:lstStyle>
          <a:p>
            <a:pPr>
              <a:defRPr/>
            </a:pPr>
            <a:fld id="{ABB1CE0B-1935-4A29-AAEC-82671671E0FA}" type="slidenum">
              <a:rPr lang="en-GB" altLang="en-US"/>
              <a:pPr>
                <a:defRPr/>
              </a:pPr>
              <a:t>‹#›</a:t>
            </a:fld>
            <a:endParaRPr lang="en-GB" altLang="en-US"/>
          </a:p>
        </p:txBody>
      </p:sp>
    </p:spTree>
    <p:extLst>
      <p:ext uri="{BB962C8B-B14F-4D97-AF65-F5344CB8AC3E}">
        <p14:creationId xmlns:p14="http://schemas.microsoft.com/office/powerpoint/2010/main" val="106644193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2" name="Straight Connector 9">
            <a:extLst>
              <a:ext uri="{FF2B5EF4-FFF2-40B4-BE49-F238E27FC236}">
                <a16:creationId xmlns:a16="http://schemas.microsoft.com/office/drawing/2014/main" id="{7A484311-EC00-C2A6-C008-5FA29E9DC7A7}"/>
              </a:ext>
            </a:extLst>
          </p:cNvPr>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 name="Rectangle 19">
            <a:extLst>
              <a:ext uri="{FF2B5EF4-FFF2-40B4-BE49-F238E27FC236}">
                <a16:creationId xmlns:a16="http://schemas.microsoft.com/office/drawing/2014/main" id="{02623CAC-4A8D-DE1F-DFBC-D7B8EF62AB5B}"/>
              </a:ext>
            </a:extLst>
          </p:cNvPr>
          <p:cNvSpPr>
            <a:spLocks noChangeArrowheads="1"/>
          </p:cNvSpPr>
          <p:nvPr/>
        </p:nvSpPr>
        <p:spPr bwMode="white">
          <a:xfrm>
            <a:off x="0" y="0"/>
            <a:ext cx="9144000" cy="14478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18">
            <a:extLst>
              <a:ext uri="{FF2B5EF4-FFF2-40B4-BE49-F238E27FC236}">
                <a16:creationId xmlns:a16="http://schemas.microsoft.com/office/drawing/2014/main" id="{25E68D7E-0261-9FF9-E9AE-C7DDCF024468}"/>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7" name="Rectangle 20">
            <a:extLst>
              <a:ext uri="{FF2B5EF4-FFF2-40B4-BE49-F238E27FC236}">
                <a16:creationId xmlns:a16="http://schemas.microsoft.com/office/drawing/2014/main" id="{881FC97C-52EF-8F93-0E54-BF301F07AB78}"/>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8" name="Rectangle 21">
            <a:extLst>
              <a:ext uri="{FF2B5EF4-FFF2-40B4-BE49-F238E27FC236}">
                <a16:creationId xmlns:a16="http://schemas.microsoft.com/office/drawing/2014/main" id="{EDD8277E-7CC5-95E9-B1D2-C33A68432520}"/>
              </a:ext>
            </a:extLst>
          </p:cNvPr>
          <p:cNvSpPr>
            <a:spLocks noChangeArrowheads="1"/>
          </p:cNvSpPr>
          <p:nvPr/>
        </p:nvSpPr>
        <p:spPr bwMode="white">
          <a:xfrm>
            <a:off x="899160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10">
            <a:extLst>
              <a:ext uri="{FF2B5EF4-FFF2-40B4-BE49-F238E27FC236}">
                <a16:creationId xmlns:a16="http://schemas.microsoft.com/office/drawing/2014/main" id="{6F2E698E-8579-7164-AD8C-6BF95FDC2F94}"/>
              </a:ext>
            </a:extLst>
          </p:cNvPr>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31FE98EA-A0B4-4E8C-0ED7-BAA85F3B9852}"/>
              </a:ext>
            </a:extLst>
          </p:cNvPr>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Straight Connector 14">
            <a:extLst>
              <a:ext uri="{FF2B5EF4-FFF2-40B4-BE49-F238E27FC236}">
                <a16:creationId xmlns:a16="http://schemas.microsoft.com/office/drawing/2014/main" id="{7E69DEF5-F200-7C0F-7242-4999DFE12FBC}"/>
              </a:ext>
            </a:extLst>
          </p:cNvPr>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Rectangle 17">
            <a:extLst>
              <a:ext uri="{FF2B5EF4-FFF2-40B4-BE49-F238E27FC236}">
                <a16:creationId xmlns:a16="http://schemas.microsoft.com/office/drawing/2014/main" id="{A96C00B3-337A-47BA-2E8F-9CC3A6D5D944}"/>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3" name="Oval 24">
            <a:extLst>
              <a:ext uri="{FF2B5EF4-FFF2-40B4-BE49-F238E27FC236}">
                <a16:creationId xmlns:a16="http://schemas.microsoft.com/office/drawing/2014/main" id="{F86682FC-7868-EB21-50CD-7BEF51E604F3}"/>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3">
            <a:extLst>
              <a:ext uri="{FF2B5EF4-FFF2-40B4-BE49-F238E27FC236}">
                <a16:creationId xmlns:a16="http://schemas.microsoft.com/office/drawing/2014/main" id="{F8786000-F5F0-FA56-AF77-4EE5A057045A}"/>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5" name="Date Placeholder 6">
            <a:extLst>
              <a:ext uri="{FF2B5EF4-FFF2-40B4-BE49-F238E27FC236}">
                <a16:creationId xmlns:a16="http://schemas.microsoft.com/office/drawing/2014/main" id="{5E8C0402-547F-3578-B6DB-B7DF9DAC1DE3}"/>
              </a:ext>
            </a:extLst>
          </p:cNvPr>
          <p:cNvSpPr>
            <a:spLocks noGrp="1"/>
          </p:cNvSpPr>
          <p:nvPr>
            <p:ph type="dt" sz="half" idx="10"/>
          </p:nvPr>
        </p:nvSpPr>
        <p:spPr/>
        <p:txBody>
          <a:bodyPr/>
          <a:lstStyle>
            <a:lvl1pPr>
              <a:defRPr/>
            </a:lvl1pPr>
          </a:lstStyle>
          <a:p>
            <a:pPr>
              <a:defRPr/>
            </a:pPr>
            <a:fld id="{1C02CCFE-C4BA-4171-8637-D2AF630DC3FC}" type="datetimeFigureOut">
              <a:rPr lang="en-US"/>
              <a:pPr>
                <a:defRPr/>
              </a:pPr>
              <a:t>6/23/2025</a:t>
            </a:fld>
            <a:endParaRPr lang="en-GB"/>
          </a:p>
        </p:txBody>
      </p:sp>
      <p:sp>
        <p:nvSpPr>
          <p:cNvPr id="16" name="Footer Placeholder 7">
            <a:extLst>
              <a:ext uri="{FF2B5EF4-FFF2-40B4-BE49-F238E27FC236}">
                <a16:creationId xmlns:a16="http://schemas.microsoft.com/office/drawing/2014/main" id="{8EC847BD-C5A1-5B47-5923-4D834B3CC28E}"/>
              </a:ext>
            </a:extLst>
          </p:cNvPr>
          <p:cNvSpPr>
            <a:spLocks noGrp="1"/>
          </p:cNvSpPr>
          <p:nvPr>
            <p:ph type="ftr" sz="quarter" idx="11"/>
          </p:nvPr>
        </p:nvSpPr>
        <p:spPr>
          <a:xfrm>
            <a:off x="304800" y="6410325"/>
            <a:ext cx="3581400" cy="365125"/>
          </a:xfrm>
        </p:spPr>
        <p:txBody>
          <a:bodyPr/>
          <a:lstStyle>
            <a:lvl1pPr>
              <a:defRPr/>
            </a:lvl1pPr>
          </a:lstStyle>
          <a:p>
            <a:pPr>
              <a:defRPr/>
            </a:pPr>
            <a:endParaRPr lang="en-GB"/>
          </a:p>
        </p:txBody>
      </p:sp>
      <p:sp>
        <p:nvSpPr>
          <p:cNvPr id="17" name="Slide Number Placeholder 8">
            <a:extLst>
              <a:ext uri="{FF2B5EF4-FFF2-40B4-BE49-F238E27FC236}">
                <a16:creationId xmlns:a16="http://schemas.microsoft.com/office/drawing/2014/main" id="{F392DD7E-E060-5814-A818-FB785A19F7AB}"/>
              </a:ext>
            </a:extLst>
          </p:cNvPr>
          <p:cNvSpPr>
            <a:spLocks noGrp="1"/>
          </p:cNvSpPr>
          <p:nvPr>
            <p:ph type="sldNum" sz="quarter" idx="12"/>
          </p:nvPr>
        </p:nvSpPr>
        <p:spPr>
          <a:xfrm>
            <a:off x="4343400" y="1042988"/>
            <a:ext cx="457200" cy="441325"/>
          </a:xfrm>
        </p:spPr>
        <p:txBody>
          <a:bodyPr/>
          <a:lstStyle>
            <a:lvl1pPr>
              <a:defRPr smtClean="0"/>
            </a:lvl1pPr>
          </a:lstStyle>
          <a:p>
            <a:pPr>
              <a:defRPr/>
            </a:pPr>
            <a:fld id="{5BC8C1F1-E985-465E-97B5-809A14FBF4FF}" type="slidenum">
              <a:rPr lang="en-GB" altLang="en-US"/>
              <a:pPr>
                <a:defRPr/>
              </a:pPr>
              <a:t>‹#›</a:t>
            </a:fld>
            <a:endParaRPr lang="en-GB" altLang="en-US"/>
          </a:p>
        </p:txBody>
      </p:sp>
    </p:spTree>
    <p:extLst>
      <p:ext uri="{BB962C8B-B14F-4D97-AF65-F5344CB8AC3E}">
        <p14:creationId xmlns:p14="http://schemas.microsoft.com/office/powerpoint/2010/main" val="425676343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96C497F8-77B7-F591-0B41-62BF6FACDF78}"/>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3" name="Rectangle 7">
            <a:extLst>
              <a:ext uri="{FF2B5EF4-FFF2-40B4-BE49-F238E27FC236}">
                <a16:creationId xmlns:a16="http://schemas.microsoft.com/office/drawing/2014/main" id="{25BC3468-91C9-DF29-48B8-74B9C822B58E}"/>
              </a:ext>
            </a:extLst>
          </p:cNvPr>
          <p:cNvSpPr>
            <a:spLocks noChangeArrowheads="1"/>
          </p:cNvSpPr>
          <p:nvPr/>
        </p:nvSpPr>
        <p:spPr bwMode="white">
          <a:xfrm>
            <a:off x="0" y="0"/>
            <a:ext cx="9144000" cy="155575"/>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4" name="Rectangle 9">
            <a:extLst>
              <a:ext uri="{FF2B5EF4-FFF2-40B4-BE49-F238E27FC236}">
                <a16:creationId xmlns:a16="http://schemas.microsoft.com/office/drawing/2014/main" id="{CA50EFE8-EF12-71D4-E908-163339D65143}"/>
              </a:ext>
            </a:extLst>
          </p:cNvPr>
          <p:cNvSpPr>
            <a:spLocks noChangeArrowheads="1"/>
          </p:cNvSpPr>
          <p:nvPr/>
        </p:nvSpPr>
        <p:spPr bwMode="white">
          <a:xfrm>
            <a:off x="899160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5" name="Rectangle 8">
            <a:extLst>
              <a:ext uri="{FF2B5EF4-FFF2-40B4-BE49-F238E27FC236}">
                <a16:creationId xmlns:a16="http://schemas.microsoft.com/office/drawing/2014/main" id="{2A15768A-C836-C359-F8EC-4CFE4E7C768E}"/>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4">
            <a:extLst>
              <a:ext uri="{FF2B5EF4-FFF2-40B4-BE49-F238E27FC236}">
                <a16:creationId xmlns:a16="http://schemas.microsoft.com/office/drawing/2014/main" id="{8DAFD184-4620-955F-E361-0D562D270B88}"/>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7" name="Rectangle 5">
            <a:extLst>
              <a:ext uri="{FF2B5EF4-FFF2-40B4-BE49-F238E27FC236}">
                <a16:creationId xmlns:a16="http://schemas.microsoft.com/office/drawing/2014/main" id="{8C8DE888-3E2A-D637-DBF4-0FD323B42798}"/>
              </a:ext>
            </a:extLst>
          </p:cNvPr>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8" name="Date Placeholder 1">
            <a:extLst>
              <a:ext uri="{FF2B5EF4-FFF2-40B4-BE49-F238E27FC236}">
                <a16:creationId xmlns:a16="http://schemas.microsoft.com/office/drawing/2014/main" id="{FBDAB346-9A65-6860-0640-1E99377D79EA}"/>
              </a:ext>
            </a:extLst>
          </p:cNvPr>
          <p:cNvSpPr>
            <a:spLocks noGrp="1"/>
          </p:cNvSpPr>
          <p:nvPr>
            <p:ph type="dt" sz="half" idx="10"/>
          </p:nvPr>
        </p:nvSpPr>
        <p:spPr/>
        <p:txBody>
          <a:bodyPr/>
          <a:lstStyle>
            <a:lvl1pPr>
              <a:defRPr/>
            </a:lvl1pPr>
          </a:lstStyle>
          <a:p>
            <a:pPr>
              <a:defRPr/>
            </a:pPr>
            <a:fld id="{8109021E-D8B4-4971-A1AF-1046A08839CB}" type="datetimeFigureOut">
              <a:rPr lang="en-US"/>
              <a:pPr>
                <a:defRPr/>
              </a:pPr>
              <a:t>6/23/2025</a:t>
            </a:fld>
            <a:endParaRPr lang="en-GB"/>
          </a:p>
        </p:txBody>
      </p:sp>
      <p:sp>
        <p:nvSpPr>
          <p:cNvPr id="9" name="Footer Placeholder 2">
            <a:extLst>
              <a:ext uri="{FF2B5EF4-FFF2-40B4-BE49-F238E27FC236}">
                <a16:creationId xmlns:a16="http://schemas.microsoft.com/office/drawing/2014/main" id="{93DB8227-D0CC-D8BE-C792-A634FF7EF8BA}"/>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3">
            <a:extLst>
              <a:ext uri="{FF2B5EF4-FFF2-40B4-BE49-F238E27FC236}">
                <a16:creationId xmlns:a16="http://schemas.microsoft.com/office/drawing/2014/main" id="{AAE9A493-5BBA-1CCE-05FA-979219C11E6F}"/>
              </a:ext>
            </a:extLst>
          </p:cNvPr>
          <p:cNvSpPr>
            <a:spLocks noGrp="1"/>
          </p:cNvSpPr>
          <p:nvPr>
            <p:ph type="sldNum" sz="quarter" idx="12"/>
          </p:nvPr>
        </p:nvSpPr>
        <p:spPr>
          <a:xfrm>
            <a:off x="4267200" y="6324600"/>
            <a:ext cx="609600" cy="441325"/>
          </a:xfrm>
        </p:spPr>
        <p:txBody>
          <a:bodyPr/>
          <a:lstStyle>
            <a:lvl1pPr>
              <a:defRPr smtClean="0">
                <a:solidFill>
                  <a:srgbClr val="FFFFFF"/>
                </a:solidFill>
              </a:defRPr>
            </a:lvl1pPr>
          </a:lstStyle>
          <a:p>
            <a:pPr>
              <a:defRPr/>
            </a:pPr>
            <a:fld id="{B6AC0A58-731E-4A0C-8D20-E466468C3687}" type="slidenum">
              <a:rPr lang="en-GB" altLang="en-US"/>
              <a:pPr>
                <a:defRPr/>
              </a:pPr>
              <a:t>‹#›</a:t>
            </a:fld>
            <a:endParaRPr lang="en-GB" altLang="en-US"/>
          </a:p>
        </p:txBody>
      </p:sp>
    </p:spTree>
    <p:extLst>
      <p:ext uri="{BB962C8B-B14F-4D97-AF65-F5344CB8AC3E}">
        <p14:creationId xmlns:p14="http://schemas.microsoft.com/office/powerpoint/2010/main" val="158199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 name="Rectangle 18">
            <a:extLst>
              <a:ext uri="{FF2B5EF4-FFF2-40B4-BE49-F238E27FC236}">
                <a16:creationId xmlns:a16="http://schemas.microsoft.com/office/drawing/2014/main" id="{F35EA0A5-B6C7-E779-1E68-4E634A5AB672}"/>
              </a:ext>
            </a:extLst>
          </p:cNvPr>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5" name="Rectangle 14">
            <a:extLst>
              <a:ext uri="{FF2B5EF4-FFF2-40B4-BE49-F238E27FC236}">
                <a16:creationId xmlns:a16="http://schemas.microsoft.com/office/drawing/2014/main" id="{E84366D7-1439-0DEE-6AA8-8EF2DE37F944}"/>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5">
            <a:extLst>
              <a:ext uri="{FF2B5EF4-FFF2-40B4-BE49-F238E27FC236}">
                <a16:creationId xmlns:a16="http://schemas.microsoft.com/office/drawing/2014/main" id="{A56E3028-482A-F1EC-8E9A-E2B9D5FC6449}"/>
              </a:ext>
            </a:extLst>
          </p:cNvPr>
          <p:cNvSpPr>
            <a:spLocks noChangeArrowheads="1"/>
          </p:cNvSpPr>
          <p:nvPr/>
        </p:nvSpPr>
        <p:spPr bwMode="white">
          <a:xfrm>
            <a:off x="899160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7" name="Rectangle 15">
            <a:extLst>
              <a:ext uri="{FF2B5EF4-FFF2-40B4-BE49-F238E27FC236}">
                <a16:creationId xmlns:a16="http://schemas.microsoft.com/office/drawing/2014/main" id="{DEB7DC16-BB76-C3FD-92EC-839774F03160}"/>
              </a:ext>
            </a:extLst>
          </p:cNvPr>
          <p:cNvSpPr>
            <a:spLocks noChangeArrowheads="1"/>
          </p:cNvSpPr>
          <p:nvPr/>
        </p:nvSpPr>
        <p:spPr bwMode="white">
          <a:xfrm>
            <a:off x="0" y="0"/>
            <a:ext cx="9144000" cy="119063"/>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8" name="Rectangle 16">
            <a:extLst>
              <a:ext uri="{FF2B5EF4-FFF2-40B4-BE49-F238E27FC236}">
                <a16:creationId xmlns:a16="http://schemas.microsoft.com/office/drawing/2014/main" id="{A21EA227-584C-B5A0-10B9-92C17E38E01F}"/>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12">
            <a:extLst>
              <a:ext uri="{FF2B5EF4-FFF2-40B4-BE49-F238E27FC236}">
                <a16:creationId xmlns:a16="http://schemas.microsoft.com/office/drawing/2014/main" id="{9B4CCB49-CE9B-1EBD-5019-7E7770EF9B62}"/>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7">
            <a:extLst>
              <a:ext uri="{FF2B5EF4-FFF2-40B4-BE49-F238E27FC236}">
                <a16:creationId xmlns:a16="http://schemas.microsoft.com/office/drawing/2014/main" id="{9A081896-B86C-B6C4-954F-7BEB182422AC}"/>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1" name="Straight Connector 8">
            <a:extLst>
              <a:ext uri="{FF2B5EF4-FFF2-40B4-BE49-F238E27FC236}">
                <a16:creationId xmlns:a16="http://schemas.microsoft.com/office/drawing/2014/main" id="{B953C84B-F179-A15D-72E7-1DA0ED409CCD}"/>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Oval 9">
            <a:extLst>
              <a:ext uri="{FF2B5EF4-FFF2-40B4-BE49-F238E27FC236}">
                <a16:creationId xmlns:a16="http://schemas.microsoft.com/office/drawing/2014/main" id="{2C9BC314-25E8-9046-BDDE-2C5DB0464780}"/>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Oval 10">
            <a:extLst>
              <a:ext uri="{FF2B5EF4-FFF2-40B4-BE49-F238E27FC236}">
                <a16:creationId xmlns:a16="http://schemas.microsoft.com/office/drawing/2014/main" id="{6E415695-F264-1BA2-B36E-7224BB7EDCCA}"/>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20">
            <a:extLst>
              <a:ext uri="{FF2B5EF4-FFF2-40B4-BE49-F238E27FC236}">
                <a16:creationId xmlns:a16="http://schemas.microsoft.com/office/drawing/2014/main" id="{AC147BCF-6C25-1083-9766-7C56DDC13AE4}"/>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6">
            <a:extLst>
              <a:ext uri="{FF2B5EF4-FFF2-40B4-BE49-F238E27FC236}">
                <a16:creationId xmlns:a16="http://schemas.microsoft.com/office/drawing/2014/main" id="{FE02649E-C458-DF45-59C0-1B717EECF8AE}"/>
              </a:ext>
            </a:extLst>
          </p:cNvPr>
          <p:cNvSpPr>
            <a:spLocks noGrp="1"/>
          </p:cNvSpPr>
          <p:nvPr>
            <p:ph type="sldNum" sz="quarter" idx="10"/>
          </p:nvPr>
        </p:nvSpPr>
        <p:spPr>
          <a:xfrm>
            <a:off x="1371600" y="312738"/>
            <a:ext cx="457200" cy="441325"/>
          </a:xfrm>
        </p:spPr>
        <p:txBody>
          <a:bodyPr/>
          <a:lstStyle>
            <a:lvl1pPr>
              <a:defRPr smtClean="0"/>
            </a:lvl1pPr>
          </a:lstStyle>
          <a:p>
            <a:pPr>
              <a:defRPr/>
            </a:pPr>
            <a:fld id="{B2F1CB78-5BB9-44B1-AF9B-CB168CFE1FFB}" type="slidenum">
              <a:rPr lang="en-GB" altLang="en-US"/>
              <a:pPr>
                <a:defRPr/>
              </a:pPr>
              <a:t>‹#›</a:t>
            </a:fld>
            <a:endParaRPr lang="en-GB" altLang="en-US"/>
          </a:p>
        </p:txBody>
      </p:sp>
      <p:sp>
        <p:nvSpPr>
          <p:cNvPr id="16" name="Date Placeholder 4">
            <a:extLst>
              <a:ext uri="{FF2B5EF4-FFF2-40B4-BE49-F238E27FC236}">
                <a16:creationId xmlns:a16="http://schemas.microsoft.com/office/drawing/2014/main" id="{8AA62E9D-EB74-23A6-4B53-4217287CE4B7}"/>
              </a:ext>
            </a:extLst>
          </p:cNvPr>
          <p:cNvSpPr>
            <a:spLocks noGrp="1"/>
          </p:cNvSpPr>
          <p:nvPr>
            <p:ph type="dt" sz="half" idx="11"/>
          </p:nvPr>
        </p:nvSpPr>
        <p:spPr/>
        <p:txBody>
          <a:bodyPr/>
          <a:lstStyle>
            <a:lvl1pPr>
              <a:defRPr/>
            </a:lvl1pPr>
          </a:lstStyle>
          <a:p>
            <a:pPr>
              <a:defRPr/>
            </a:pPr>
            <a:fld id="{F1316A3A-2262-413C-9423-E8A51274FED3}" type="datetimeFigureOut">
              <a:rPr lang="en-US"/>
              <a:pPr>
                <a:defRPr/>
              </a:pPr>
              <a:t>6/23/2025</a:t>
            </a:fld>
            <a:endParaRPr lang="en-GB"/>
          </a:p>
        </p:txBody>
      </p:sp>
      <p:sp>
        <p:nvSpPr>
          <p:cNvPr id="17" name="Footer Placeholder 5">
            <a:extLst>
              <a:ext uri="{FF2B5EF4-FFF2-40B4-BE49-F238E27FC236}">
                <a16:creationId xmlns:a16="http://schemas.microsoft.com/office/drawing/2014/main" id="{3B78B840-1A10-4079-150F-87658D93B013}"/>
              </a:ext>
            </a:extLst>
          </p:cNvPr>
          <p:cNvSpPr>
            <a:spLocks noGrp="1"/>
          </p:cNvSpPr>
          <p:nvPr>
            <p:ph type="ftr" sz="quarter" idx="12"/>
          </p:nvPr>
        </p:nvSpPr>
        <p:spPr>
          <a:xfrm>
            <a:off x="301625" y="6410325"/>
            <a:ext cx="3382963" cy="366713"/>
          </a:xfrm>
        </p:spPr>
        <p:txBody>
          <a:bodyPr/>
          <a:lstStyle>
            <a:lvl1pPr>
              <a:defRPr/>
            </a:lvl1pPr>
          </a:lstStyle>
          <a:p>
            <a:pPr>
              <a:defRPr/>
            </a:pPr>
            <a:endParaRPr lang="en-GB"/>
          </a:p>
        </p:txBody>
      </p:sp>
    </p:spTree>
    <p:extLst>
      <p:ext uri="{BB962C8B-B14F-4D97-AF65-F5344CB8AC3E}">
        <p14:creationId xmlns:p14="http://schemas.microsoft.com/office/powerpoint/2010/main" val="157369514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20">
            <a:extLst>
              <a:ext uri="{FF2B5EF4-FFF2-40B4-BE49-F238E27FC236}">
                <a16:creationId xmlns:a16="http://schemas.microsoft.com/office/drawing/2014/main" id="{58E78241-89AA-256A-2D3E-A1B1800F5B38}"/>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6" name="Rectangle 18">
            <a:extLst>
              <a:ext uri="{FF2B5EF4-FFF2-40B4-BE49-F238E27FC236}">
                <a16:creationId xmlns:a16="http://schemas.microsoft.com/office/drawing/2014/main" id="{3A0DE2E6-9658-82AA-445D-CC0ECD52E39B}"/>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7" name="Rectangle 15">
            <a:extLst>
              <a:ext uri="{FF2B5EF4-FFF2-40B4-BE49-F238E27FC236}">
                <a16:creationId xmlns:a16="http://schemas.microsoft.com/office/drawing/2014/main" id="{0FDD409F-72F6-C929-079F-C9F33B9B1B13}"/>
              </a:ext>
            </a:extLst>
          </p:cNvPr>
          <p:cNvSpPr>
            <a:spLocks noChangeArrowheads="1"/>
          </p:cNvSpPr>
          <p:nvPr/>
        </p:nvSpPr>
        <p:spPr bwMode="white">
          <a:xfrm>
            <a:off x="899160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8" name="Rectangle 16">
            <a:extLst>
              <a:ext uri="{FF2B5EF4-FFF2-40B4-BE49-F238E27FC236}">
                <a16:creationId xmlns:a16="http://schemas.microsoft.com/office/drawing/2014/main" id="{93DD43B4-73D6-B9CD-1A76-B8528B4EA90D}"/>
              </a:ext>
            </a:extLst>
          </p:cNvPr>
          <p:cNvSpPr>
            <a:spLocks noChangeArrowheads="1"/>
          </p:cNvSpPr>
          <p:nvPr/>
        </p:nvSpPr>
        <p:spPr bwMode="white">
          <a:xfrm>
            <a:off x="0" y="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17">
            <a:extLst>
              <a:ext uri="{FF2B5EF4-FFF2-40B4-BE49-F238E27FC236}">
                <a16:creationId xmlns:a16="http://schemas.microsoft.com/office/drawing/2014/main" id="{37D05E87-88E7-FB2C-F4AE-774FF2DE927E}"/>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 name="Rectangle 19">
            <a:extLst>
              <a:ext uri="{FF2B5EF4-FFF2-40B4-BE49-F238E27FC236}">
                <a16:creationId xmlns:a16="http://schemas.microsoft.com/office/drawing/2014/main" id="{9A6F32E4-A187-7C38-5619-37135FE43805}"/>
              </a:ext>
            </a:extLst>
          </p:cNvPr>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Rectangle 7">
            <a:extLst>
              <a:ext uri="{FF2B5EF4-FFF2-40B4-BE49-F238E27FC236}">
                <a16:creationId xmlns:a16="http://schemas.microsoft.com/office/drawing/2014/main" id="{9E2C77A1-CD58-762C-6E57-1FEF0F621AD3}"/>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4">
            <a:extLst>
              <a:ext uri="{FF2B5EF4-FFF2-40B4-BE49-F238E27FC236}">
                <a16:creationId xmlns:a16="http://schemas.microsoft.com/office/drawing/2014/main" id="{6B6EB713-6091-400C-1ED4-DF2336FF4303}"/>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3" name="Oval 11">
            <a:extLst>
              <a:ext uri="{FF2B5EF4-FFF2-40B4-BE49-F238E27FC236}">
                <a16:creationId xmlns:a16="http://schemas.microsoft.com/office/drawing/2014/main" id="{3F6965CC-4C1C-19D6-1999-CB595AA46632}"/>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2">
            <a:extLst>
              <a:ext uri="{FF2B5EF4-FFF2-40B4-BE49-F238E27FC236}">
                <a16:creationId xmlns:a16="http://schemas.microsoft.com/office/drawing/2014/main" id="{0EAC7943-732C-1DFA-EA71-219DAFB1C464}"/>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21">
            <a:extLst>
              <a:ext uri="{FF2B5EF4-FFF2-40B4-BE49-F238E27FC236}">
                <a16:creationId xmlns:a16="http://schemas.microsoft.com/office/drawing/2014/main" id="{9CCC367B-DEBA-AF18-80DF-E3D875FF50DD}"/>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a:extLst>
              <a:ext uri="{FF2B5EF4-FFF2-40B4-BE49-F238E27FC236}">
                <a16:creationId xmlns:a16="http://schemas.microsoft.com/office/drawing/2014/main" id="{09050207-FCEF-5DBC-C6B3-614EAD5D961C}"/>
              </a:ext>
            </a:extLst>
          </p:cNvPr>
          <p:cNvSpPr>
            <a:spLocks noGrp="1"/>
          </p:cNvSpPr>
          <p:nvPr>
            <p:ph type="sldNum" sz="quarter" idx="10"/>
          </p:nvPr>
        </p:nvSpPr>
        <p:spPr>
          <a:xfrm>
            <a:off x="1371600" y="312738"/>
            <a:ext cx="457200" cy="441325"/>
          </a:xfrm>
        </p:spPr>
        <p:txBody>
          <a:bodyPr/>
          <a:lstStyle>
            <a:lvl1pPr>
              <a:defRPr smtClean="0"/>
            </a:lvl1pPr>
          </a:lstStyle>
          <a:p>
            <a:pPr>
              <a:defRPr/>
            </a:pPr>
            <a:fld id="{4069C9F0-F1D6-4F9B-9A05-BD8099A6DD70}" type="slidenum">
              <a:rPr lang="en-GB" altLang="en-US"/>
              <a:pPr>
                <a:defRPr/>
              </a:pPr>
              <a:t>‹#›</a:t>
            </a:fld>
            <a:endParaRPr lang="en-GB" altLang="en-US"/>
          </a:p>
        </p:txBody>
      </p:sp>
      <p:sp>
        <p:nvSpPr>
          <p:cNvPr id="17" name="Date Placeholder 4">
            <a:extLst>
              <a:ext uri="{FF2B5EF4-FFF2-40B4-BE49-F238E27FC236}">
                <a16:creationId xmlns:a16="http://schemas.microsoft.com/office/drawing/2014/main" id="{B0CD0ABC-0638-B24E-F91A-3D03DBF305D3}"/>
              </a:ext>
            </a:extLst>
          </p:cNvPr>
          <p:cNvSpPr>
            <a:spLocks noGrp="1"/>
          </p:cNvSpPr>
          <p:nvPr>
            <p:ph type="dt" sz="half" idx="11"/>
          </p:nvPr>
        </p:nvSpPr>
        <p:spPr>
          <a:xfrm>
            <a:off x="5788025" y="6405563"/>
            <a:ext cx="3044825" cy="365125"/>
          </a:xfrm>
        </p:spPr>
        <p:txBody>
          <a:bodyPr/>
          <a:lstStyle>
            <a:lvl1pPr>
              <a:defRPr/>
            </a:lvl1pPr>
          </a:lstStyle>
          <a:p>
            <a:pPr>
              <a:defRPr/>
            </a:pPr>
            <a:fld id="{20C74CF0-4878-4181-AD9C-9A5FA373078D}" type="datetimeFigureOut">
              <a:rPr lang="en-US"/>
              <a:pPr>
                <a:defRPr/>
              </a:pPr>
              <a:t>6/23/2025</a:t>
            </a:fld>
            <a:endParaRPr lang="en-GB"/>
          </a:p>
        </p:txBody>
      </p:sp>
      <p:sp>
        <p:nvSpPr>
          <p:cNvPr id="18" name="Footer Placeholder 5">
            <a:extLst>
              <a:ext uri="{FF2B5EF4-FFF2-40B4-BE49-F238E27FC236}">
                <a16:creationId xmlns:a16="http://schemas.microsoft.com/office/drawing/2014/main" id="{401B6907-5B00-5A4F-CCA3-68B844854FE4}"/>
              </a:ext>
            </a:extLst>
          </p:cNvPr>
          <p:cNvSpPr>
            <a:spLocks noGrp="1"/>
          </p:cNvSpPr>
          <p:nvPr>
            <p:ph type="ftr" sz="quarter" idx="12"/>
          </p:nvPr>
        </p:nvSpPr>
        <p:spPr>
          <a:xfrm>
            <a:off x="301625" y="6410325"/>
            <a:ext cx="3584575" cy="366713"/>
          </a:xfrm>
        </p:spPr>
        <p:txBody>
          <a:bodyPr/>
          <a:lstStyle>
            <a:lvl1pPr>
              <a:defRPr/>
            </a:lvl1pPr>
          </a:lstStyle>
          <a:p>
            <a:pPr>
              <a:defRPr/>
            </a:pPr>
            <a:endParaRPr lang="en-GB"/>
          </a:p>
        </p:txBody>
      </p:sp>
    </p:spTree>
    <p:extLst>
      <p:ext uri="{BB962C8B-B14F-4D97-AF65-F5344CB8AC3E}">
        <p14:creationId xmlns:p14="http://schemas.microsoft.com/office/powerpoint/2010/main" val="2610616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162E02-22D9-39B0-EB09-4EB229384290}"/>
              </a:ext>
            </a:extLst>
          </p:cNvPr>
          <p:cNvSpPr>
            <a:spLocks noGrp="1"/>
          </p:cNvSpPr>
          <p:nvPr>
            <p:ph type="dt" sz="half" idx="10"/>
          </p:nvPr>
        </p:nvSpPr>
        <p:spPr/>
        <p:txBody>
          <a:bodyPr/>
          <a:lstStyle>
            <a:lvl1pPr>
              <a:defRPr/>
            </a:lvl1pPr>
          </a:lstStyle>
          <a:p>
            <a:pPr>
              <a:defRPr/>
            </a:pPr>
            <a:fld id="{03AE240D-253F-4276-BEC8-293635CB8646}" type="datetimeFigureOut">
              <a:rPr lang="en-US"/>
              <a:pPr>
                <a:defRPr/>
              </a:pPr>
              <a:t>6/23/2025</a:t>
            </a:fld>
            <a:endParaRPr lang="en-GB"/>
          </a:p>
        </p:txBody>
      </p:sp>
      <p:sp>
        <p:nvSpPr>
          <p:cNvPr id="5" name="Footer Placeholder 4">
            <a:extLst>
              <a:ext uri="{FF2B5EF4-FFF2-40B4-BE49-F238E27FC236}">
                <a16:creationId xmlns:a16="http://schemas.microsoft.com/office/drawing/2014/main" id="{13589E00-969F-4275-DF07-09DB7A0AC1B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C09ABA1-2106-9FFE-C9BE-EF5C5E60F3E5}"/>
              </a:ext>
            </a:extLst>
          </p:cNvPr>
          <p:cNvSpPr>
            <a:spLocks noGrp="1"/>
          </p:cNvSpPr>
          <p:nvPr>
            <p:ph type="sldNum" sz="quarter" idx="12"/>
          </p:nvPr>
        </p:nvSpPr>
        <p:spPr/>
        <p:txBody>
          <a:bodyPr/>
          <a:lstStyle>
            <a:lvl1pPr>
              <a:defRPr smtClean="0"/>
            </a:lvl1pPr>
          </a:lstStyle>
          <a:p>
            <a:pPr>
              <a:defRPr/>
            </a:pPr>
            <a:fld id="{89177ACF-ABAA-447C-9D58-BB02A8AF2201}" type="slidenum">
              <a:rPr lang="en-GB" altLang="en-US"/>
              <a:pPr>
                <a:defRPr/>
              </a:pPr>
              <a:t>‹#›</a:t>
            </a:fld>
            <a:endParaRPr lang="en-GB" altLang="en-US"/>
          </a:p>
        </p:txBody>
      </p:sp>
    </p:spTree>
    <p:extLst>
      <p:ext uri="{BB962C8B-B14F-4D97-AF65-F5344CB8AC3E}">
        <p14:creationId xmlns:p14="http://schemas.microsoft.com/office/powerpoint/2010/main" val="231614051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A198E212-ED38-5B5A-A9A8-4B94095342CE}"/>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5" name="Rectangle 7">
            <a:extLst>
              <a:ext uri="{FF2B5EF4-FFF2-40B4-BE49-F238E27FC236}">
                <a16:creationId xmlns:a16="http://schemas.microsoft.com/office/drawing/2014/main" id="{4893AA7F-FAEB-5ABB-70C9-6854EA8F76B3}"/>
              </a:ext>
            </a:extLst>
          </p:cNvPr>
          <p:cNvSpPr>
            <a:spLocks noChangeArrowheads="1"/>
          </p:cNvSpPr>
          <p:nvPr/>
        </p:nvSpPr>
        <p:spPr bwMode="white">
          <a:xfrm>
            <a:off x="7010400" y="0"/>
            <a:ext cx="21336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6" name="Rectangle 8">
            <a:extLst>
              <a:ext uri="{FF2B5EF4-FFF2-40B4-BE49-F238E27FC236}">
                <a16:creationId xmlns:a16="http://schemas.microsoft.com/office/drawing/2014/main" id="{2DD48D19-AB0A-E01B-9786-56B9115BE5BC}"/>
              </a:ext>
            </a:extLst>
          </p:cNvPr>
          <p:cNvSpPr>
            <a:spLocks noChangeArrowheads="1"/>
          </p:cNvSpPr>
          <p:nvPr/>
        </p:nvSpPr>
        <p:spPr bwMode="white">
          <a:xfrm>
            <a:off x="0" y="0"/>
            <a:ext cx="9144000" cy="155575"/>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7" name="Rectangle 9">
            <a:extLst>
              <a:ext uri="{FF2B5EF4-FFF2-40B4-BE49-F238E27FC236}">
                <a16:creationId xmlns:a16="http://schemas.microsoft.com/office/drawing/2014/main" id="{3405C38A-40EA-3B4E-730C-B5E2AF631F98}"/>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8" name="Rectangle 10">
            <a:extLst>
              <a:ext uri="{FF2B5EF4-FFF2-40B4-BE49-F238E27FC236}">
                <a16:creationId xmlns:a16="http://schemas.microsoft.com/office/drawing/2014/main" id="{821A4CA0-5FD9-ABBA-5DAA-E848B6D947F3}"/>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9" name="Rectangle 11">
            <a:extLst>
              <a:ext uri="{FF2B5EF4-FFF2-40B4-BE49-F238E27FC236}">
                <a16:creationId xmlns:a16="http://schemas.microsoft.com/office/drawing/2014/main" id="{5C44FFB2-0EF8-DD12-3BAC-EB246A0EDEAC}"/>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0" name="Straight Connector 12">
            <a:extLst>
              <a:ext uri="{FF2B5EF4-FFF2-40B4-BE49-F238E27FC236}">
                <a16:creationId xmlns:a16="http://schemas.microsoft.com/office/drawing/2014/main" id="{E4CB7304-D296-DC90-3419-FC28F97DF5D7}"/>
              </a:ext>
            </a:extLst>
          </p:cNvPr>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Oval 13">
            <a:extLst>
              <a:ext uri="{FF2B5EF4-FFF2-40B4-BE49-F238E27FC236}">
                <a16:creationId xmlns:a16="http://schemas.microsoft.com/office/drawing/2014/main" id="{1BC8DBF5-E427-A297-BBE8-E439FDB328FD}"/>
              </a:ext>
            </a:extLst>
          </p:cNvPr>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4">
            <a:extLst>
              <a:ext uri="{FF2B5EF4-FFF2-40B4-BE49-F238E27FC236}">
                <a16:creationId xmlns:a16="http://schemas.microsoft.com/office/drawing/2014/main" id="{CE4C37A5-3B51-5C77-7BEA-91393D9BE430}"/>
              </a:ext>
            </a:extLst>
          </p:cNvPr>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a:extLst>
              <a:ext uri="{FF2B5EF4-FFF2-40B4-BE49-F238E27FC236}">
                <a16:creationId xmlns:a16="http://schemas.microsoft.com/office/drawing/2014/main" id="{638C9F96-4D85-38F3-F2F3-A782CE0B4208}"/>
              </a:ext>
            </a:extLst>
          </p:cNvPr>
          <p:cNvSpPr>
            <a:spLocks noGrp="1"/>
          </p:cNvSpPr>
          <p:nvPr>
            <p:ph type="sldNum" sz="quarter" idx="10"/>
          </p:nvPr>
        </p:nvSpPr>
        <p:spPr>
          <a:xfrm>
            <a:off x="6915150" y="3009900"/>
            <a:ext cx="457200" cy="441325"/>
          </a:xfrm>
        </p:spPr>
        <p:txBody>
          <a:bodyPr/>
          <a:lstStyle>
            <a:lvl1pPr>
              <a:defRPr smtClean="0"/>
            </a:lvl1pPr>
          </a:lstStyle>
          <a:p>
            <a:pPr>
              <a:defRPr/>
            </a:pPr>
            <a:fld id="{59F07185-29F7-445F-ABA0-EEF702EF35DB}" type="slidenum">
              <a:rPr lang="en-GB" altLang="en-US"/>
              <a:pPr>
                <a:defRPr/>
              </a:pPr>
              <a:t>‹#›</a:t>
            </a:fld>
            <a:endParaRPr lang="en-GB" altLang="en-US"/>
          </a:p>
        </p:txBody>
      </p:sp>
      <p:sp>
        <p:nvSpPr>
          <p:cNvPr id="14" name="Date Placeholder 3">
            <a:extLst>
              <a:ext uri="{FF2B5EF4-FFF2-40B4-BE49-F238E27FC236}">
                <a16:creationId xmlns:a16="http://schemas.microsoft.com/office/drawing/2014/main" id="{DD6478F0-6FBA-37CD-892A-228AEF88AD1C}"/>
              </a:ext>
            </a:extLst>
          </p:cNvPr>
          <p:cNvSpPr>
            <a:spLocks noGrp="1"/>
          </p:cNvSpPr>
          <p:nvPr>
            <p:ph type="dt" sz="half" idx="11"/>
          </p:nvPr>
        </p:nvSpPr>
        <p:spPr/>
        <p:txBody>
          <a:bodyPr/>
          <a:lstStyle>
            <a:lvl1pPr>
              <a:defRPr/>
            </a:lvl1pPr>
          </a:lstStyle>
          <a:p>
            <a:pPr>
              <a:defRPr/>
            </a:pPr>
            <a:fld id="{C98B52E9-8F31-4FED-98A5-CF5428974592}" type="datetimeFigureOut">
              <a:rPr lang="en-US"/>
              <a:pPr>
                <a:defRPr/>
              </a:pPr>
              <a:t>6/23/2025</a:t>
            </a:fld>
            <a:endParaRPr lang="en-GB"/>
          </a:p>
        </p:txBody>
      </p:sp>
      <p:sp>
        <p:nvSpPr>
          <p:cNvPr id="15" name="Footer Placeholder 4">
            <a:extLst>
              <a:ext uri="{FF2B5EF4-FFF2-40B4-BE49-F238E27FC236}">
                <a16:creationId xmlns:a16="http://schemas.microsoft.com/office/drawing/2014/main" id="{1CA6D823-D2FA-8521-CCEA-8EB6582F023B}"/>
              </a:ext>
            </a:extLst>
          </p:cNvPr>
          <p:cNvSpPr>
            <a:spLocks noGrp="1"/>
          </p:cNvSpPr>
          <p:nvPr>
            <p:ph type="ftr" sz="quarter" idx="12"/>
          </p:nvPr>
        </p:nvSpPr>
        <p:spPr/>
        <p:txBody>
          <a:bodyPr/>
          <a:lstStyle>
            <a:lvl1pPr>
              <a:defRPr/>
            </a:lvl1pPr>
          </a:lstStyle>
          <a:p>
            <a:pPr>
              <a:defRPr/>
            </a:pPr>
            <a:endParaRPr lang="en-GB"/>
          </a:p>
        </p:txBody>
      </p:sp>
    </p:spTree>
    <p:extLst>
      <p:ext uri="{BB962C8B-B14F-4D97-AF65-F5344CB8AC3E}">
        <p14:creationId xmlns:p14="http://schemas.microsoft.com/office/powerpoint/2010/main" val="272881236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63FE226F-3C0C-D410-9B58-41C4B6CEC88A}"/>
              </a:ext>
            </a:extLst>
          </p:cNvPr>
          <p:cNvSpPr>
            <a:spLocks noChangeArrowheads="1"/>
          </p:cNvSpPr>
          <p:nvPr/>
        </p:nvSpPr>
        <p:spPr bwMode="white">
          <a:xfrm>
            <a:off x="0" y="6705600"/>
            <a:ext cx="9144000" cy="1524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7" name="Rectangle 15">
            <a:extLst>
              <a:ext uri="{FF2B5EF4-FFF2-40B4-BE49-F238E27FC236}">
                <a16:creationId xmlns:a16="http://schemas.microsoft.com/office/drawing/2014/main" id="{047AEA12-0239-E196-6B79-4D1120618C07}"/>
              </a:ext>
            </a:extLst>
          </p:cNvPr>
          <p:cNvSpPr>
            <a:spLocks noChangeArrowheads="1"/>
          </p:cNvSpPr>
          <p:nvPr/>
        </p:nvSpPr>
        <p:spPr bwMode="white">
          <a:xfrm>
            <a:off x="0" y="0"/>
            <a:ext cx="9144000" cy="1393825"/>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8" name="Rectangle 17">
            <a:extLst>
              <a:ext uri="{FF2B5EF4-FFF2-40B4-BE49-F238E27FC236}">
                <a16:creationId xmlns:a16="http://schemas.microsoft.com/office/drawing/2014/main" id="{DB72E19C-A4B0-F7A9-8DC5-EF3F411F996C}"/>
              </a:ext>
            </a:extLst>
          </p:cNvPr>
          <p:cNvSpPr>
            <a:spLocks noChangeArrowheads="1"/>
          </p:cNvSpPr>
          <p:nvPr/>
        </p:nvSpPr>
        <p:spPr bwMode="white">
          <a:xfrm>
            <a:off x="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9" name="Rectangle 18">
            <a:extLst>
              <a:ext uri="{FF2B5EF4-FFF2-40B4-BE49-F238E27FC236}">
                <a16:creationId xmlns:a16="http://schemas.microsoft.com/office/drawing/2014/main" id="{4CA114F0-B9CF-843C-628A-DE0E6039D865}"/>
              </a:ext>
            </a:extLst>
          </p:cNvPr>
          <p:cNvSpPr>
            <a:spLocks noChangeArrowheads="1"/>
          </p:cNvSpPr>
          <p:nvPr/>
        </p:nvSpPr>
        <p:spPr bwMode="white">
          <a:xfrm>
            <a:off x="8991600" y="0"/>
            <a:ext cx="152400" cy="6858000"/>
          </a:xfrm>
          <a:prstGeom prst="rect">
            <a:avLst/>
          </a:prstGeom>
          <a:solidFill>
            <a:srgbClr val="FFFFFF"/>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8">
            <a:extLst>
              <a:ext uri="{FF2B5EF4-FFF2-40B4-BE49-F238E27FC236}">
                <a16:creationId xmlns:a16="http://schemas.microsoft.com/office/drawing/2014/main" id="{1898A6E9-817E-9249-9012-72B35325C053}"/>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4" name="Date Placeholder 13">
            <a:extLst>
              <a:ext uri="{FF2B5EF4-FFF2-40B4-BE49-F238E27FC236}">
                <a16:creationId xmlns:a16="http://schemas.microsoft.com/office/drawing/2014/main" id="{D7AD0DF8-936A-D8C3-3339-E1D95B80E28B}"/>
              </a:ext>
            </a:extLst>
          </p:cNvPr>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pPr>
              <a:defRPr/>
            </a:pPr>
            <a:fld id="{BD7F5F15-CC83-43A8-ACC7-E9C3363254FE}" type="datetimeFigureOut">
              <a:rPr lang="en-US"/>
              <a:pPr>
                <a:defRPr/>
              </a:pPr>
              <a:t>6/23/2025</a:t>
            </a:fld>
            <a:endParaRPr lang="en-GB"/>
          </a:p>
        </p:txBody>
      </p:sp>
      <p:sp>
        <p:nvSpPr>
          <p:cNvPr id="3" name="Footer Placeholder 2">
            <a:extLst>
              <a:ext uri="{FF2B5EF4-FFF2-40B4-BE49-F238E27FC236}">
                <a16:creationId xmlns:a16="http://schemas.microsoft.com/office/drawing/2014/main" id="{89670C75-6F79-F4A0-2C82-F2789E986066}"/>
              </a:ext>
            </a:extLst>
          </p:cNvPr>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en-GB"/>
          </a:p>
        </p:txBody>
      </p:sp>
      <p:sp>
        <p:nvSpPr>
          <p:cNvPr id="8" name="Rectangle 7">
            <a:extLst>
              <a:ext uri="{FF2B5EF4-FFF2-40B4-BE49-F238E27FC236}">
                <a16:creationId xmlns:a16="http://schemas.microsoft.com/office/drawing/2014/main" id="{9524C597-B7E7-B8B1-D063-11025E7324D5}"/>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0" name="Straight Connector 9">
            <a:extLst>
              <a:ext uri="{FF2B5EF4-FFF2-40B4-BE49-F238E27FC236}">
                <a16:creationId xmlns:a16="http://schemas.microsoft.com/office/drawing/2014/main" id="{B9766C57-2658-D50B-B007-2DBB89076888}"/>
              </a:ext>
            </a:extLst>
          </p:cNvPr>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Oval 11">
            <a:extLst>
              <a:ext uri="{FF2B5EF4-FFF2-40B4-BE49-F238E27FC236}">
                <a16:creationId xmlns:a16="http://schemas.microsoft.com/office/drawing/2014/main" id="{29AAAB93-33EF-64BE-ACDF-1C9C0C8A0B3D}"/>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Oval 14">
            <a:extLst>
              <a:ext uri="{FF2B5EF4-FFF2-40B4-BE49-F238E27FC236}">
                <a16:creationId xmlns:a16="http://schemas.microsoft.com/office/drawing/2014/main" id="{CA3BBBF0-96B6-922B-6CB9-050DB4F14EBC}"/>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Slide Number Placeholder 22">
            <a:extLst>
              <a:ext uri="{FF2B5EF4-FFF2-40B4-BE49-F238E27FC236}">
                <a16:creationId xmlns:a16="http://schemas.microsoft.com/office/drawing/2014/main" id="{D31CFCF1-CF02-9049-0A87-C6BB7C8FB0CA}"/>
              </a:ext>
            </a:extLst>
          </p:cNvPr>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smtClean="0">
                <a:solidFill>
                  <a:srgbClr val="7B9899"/>
                </a:solidFill>
                <a:latin typeface="Georgia" panose="02040502050405020303" pitchFamily="18" charset="0"/>
              </a:defRPr>
            </a:lvl1pPr>
          </a:lstStyle>
          <a:p>
            <a:pPr>
              <a:defRPr/>
            </a:pPr>
            <a:fld id="{33040B10-7BE0-48CD-A353-4DD050FCF283}" type="slidenum">
              <a:rPr lang="en-GB" altLang="en-US"/>
              <a:pPr>
                <a:defRPr/>
              </a:pPr>
              <a:t>‹#›</a:t>
            </a:fld>
            <a:endParaRPr lang="en-GB" altLang="en-US"/>
          </a:p>
        </p:txBody>
      </p:sp>
      <p:sp>
        <p:nvSpPr>
          <p:cNvPr id="1038" name="Title Placeholder 21">
            <a:extLst>
              <a:ext uri="{FF2B5EF4-FFF2-40B4-BE49-F238E27FC236}">
                <a16:creationId xmlns:a16="http://schemas.microsoft.com/office/drawing/2014/main" id="{A55D91B1-4886-0C02-F169-94601E70F9AA}"/>
              </a:ext>
            </a:extLst>
          </p:cNvPr>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9" name="Text Placeholder 12">
            <a:extLst>
              <a:ext uri="{FF2B5EF4-FFF2-40B4-BE49-F238E27FC236}">
                <a16:creationId xmlns:a16="http://schemas.microsoft.com/office/drawing/2014/main" id="{195DDE69-408F-056B-F21B-C8B901C6372F}"/>
              </a:ext>
            </a:extLst>
          </p:cNvPr>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5602B60-1DAC-B8B6-F473-99960567CEA7}"/>
              </a:ext>
            </a:extLst>
          </p:cNvPr>
          <p:cNvSpPr>
            <a:spLocks noGrp="1"/>
          </p:cNvSpPr>
          <p:nvPr>
            <p:ph type="subTitle" idx="1"/>
          </p:nvPr>
        </p:nvSpPr>
        <p:spPr>
          <a:xfrm>
            <a:off x="827088" y="2819400"/>
            <a:ext cx="7345362" cy="2554288"/>
          </a:xfrm>
        </p:spPr>
        <p:txBody>
          <a:bodyPr>
            <a:normAutofit/>
          </a:bodyPr>
          <a:lstStyle/>
          <a:p>
            <a:pPr eaLnBrk="1" hangingPunct="1">
              <a:defRPr/>
            </a:pPr>
            <a:endParaRPr lang="en-GB" sz="3600" cap="none" dirty="0"/>
          </a:p>
          <a:p>
            <a:pPr eaLnBrk="1" hangingPunct="1">
              <a:defRPr/>
            </a:pPr>
            <a:r>
              <a:rPr lang="en-GB" sz="3600" cap="none" dirty="0"/>
              <a:t>Course: Law and Order</a:t>
            </a:r>
          </a:p>
          <a:p>
            <a:pPr eaLnBrk="1" hangingPunct="1">
              <a:defRPr/>
            </a:pPr>
            <a:endParaRPr lang="en-GB" sz="2400" cap="none" dirty="0"/>
          </a:p>
          <a:p>
            <a:pPr eaLnBrk="1" hangingPunct="1">
              <a:defRPr/>
            </a:pPr>
            <a:r>
              <a:rPr lang="en-GB" sz="2400" cap="none" dirty="0"/>
              <a:t>Teacher: Ailidh Grieve</a:t>
            </a:r>
          </a:p>
          <a:p>
            <a:pPr eaLnBrk="1" hangingPunct="1">
              <a:defRPr/>
            </a:pPr>
            <a:endParaRPr lang="en-GB" sz="2800" cap="none" dirty="0"/>
          </a:p>
        </p:txBody>
      </p:sp>
      <p:sp>
        <p:nvSpPr>
          <p:cNvPr id="13315" name="Title 1">
            <a:extLst>
              <a:ext uri="{FF2B5EF4-FFF2-40B4-BE49-F238E27FC236}">
                <a16:creationId xmlns:a16="http://schemas.microsoft.com/office/drawing/2014/main" id="{C6851CE4-7DDB-00E7-A1FC-C81B9F5082DD}"/>
              </a:ext>
            </a:extLst>
          </p:cNvPr>
          <p:cNvSpPr>
            <a:spLocks noGrp="1"/>
          </p:cNvSpPr>
          <p:nvPr>
            <p:ph type="ctrTitle"/>
          </p:nvPr>
        </p:nvSpPr>
        <p:spPr/>
        <p:txBody>
          <a:bodyPr/>
          <a:lstStyle/>
          <a:p>
            <a:pPr eaLnBrk="1" hangingPunct="1"/>
            <a:r>
              <a:rPr lang="en-GB" altLang="en-US" sz="5400"/>
              <a:t>Advanced Higher </a:t>
            </a:r>
            <a:br>
              <a:rPr lang="en-GB" altLang="en-US" sz="5400"/>
            </a:br>
            <a:r>
              <a:rPr lang="en-GB" altLang="en-US" sz="5400"/>
              <a:t>Modern Studies</a:t>
            </a:r>
          </a:p>
        </p:txBody>
      </p:sp>
      <p:pic>
        <p:nvPicPr>
          <p:cNvPr id="13316" name="Picture 3">
            <a:extLst>
              <a:ext uri="{FF2B5EF4-FFF2-40B4-BE49-F238E27FC236}">
                <a16:creationId xmlns:a16="http://schemas.microsoft.com/office/drawing/2014/main" id="{F88F8744-3B8B-FBF4-C352-7CA04D2D4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388" y="549275"/>
            <a:ext cx="1531937" cy="181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011E413-71EE-5EE1-8941-ACE5C604CD37}"/>
              </a:ext>
            </a:extLst>
          </p:cNvPr>
          <p:cNvSpPr>
            <a:spLocks noGrp="1"/>
          </p:cNvSpPr>
          <p:nvPr>
            <p:ph type="title"/>
          </p:nvPr>
        </p:nvSpPr>
        <p:spPr/>
        <p:txBody>
          <a:bodyPr/>
          <a:lstStyle/>
          <a:p>
            <a:pPr eaLnBrk="1" hangingPunct="1"/>
            <a:r>
              <a:rPr lang="en-GB" altLang="en-US" sz="4000">
                <a:solidFill>
                  <a:srgbClr val="7B9899"/>
                </a:solidFill>
              </a:rPr>
              <a:t>What the course covers:</a:t>
            </a:r>
          </a:p>
        </p:txBody>
      </p:sp>
      <p:sp>
        <p:nvSpPr>
          <p:cNvPr id="12291" name="Content Placeholder 2">
            <a:extLst>
              <a:ext uri="{FF2B5EF4-FFF2-40B4-BE49-F238E27FC236}">
                <a16:creationId xmlns:a16="http://schemas.microsoft.com/office/drawing/2014/main" id="{9EB0583B-F160-D982-DC18-05444BDA7DE5}"/>
              </a:ext>
            </a:extLst>
          </p:cNvPr>
          <p:cNvSpPr>
            <a:spLocks noGrp="1"/>
          </p:cNvSpPr>
          <p:nvPr>
            <p:ph sz="quarter" idx="1"/>
          </p:nvPr>
        </p:nvSpPr>
        <p:spPr>
          <a:xfrm>
            <a:off x="301625" y="1527175"/>
            <a:ext cx="8504238" cy="4572000"/>
          </a:xfrm>
        </p:spPr>
        <p:txBody>
          <a:bodyPr/>
          <a:lstStyle/>
          <a:p>
            <a:pPr eaLnBrk="1" hangingPunct="1">
              <a:lnSpc>
                <a:spcPct val="90000"/>
              </a:lnSpc>
              <a:spcBef>
                <a:spcPct val="0"/>
              </a:spcBef>
              <a:defRPr/>
            </a:pPr>
            <a:endParaRPr lang="en-GB" sz="3200" dirty="0"/>
          </a:p>
          <a:p>
            <a:pPr eaLnBrk="1" hangingPunct="1">
              <a:lnSpc>
                <a:spcPct val="90000"/>
              </a:lnSpc>
              <a:spcBef>
                <a:spcPct val="0"/>
              </a:spcBef>
              <a:defRPr/>
            </a:pPr>
            <a:r>
              <a:rPr lang="en-GB" sz="3200" dirty="0"/>
              <a:t>Understanding Criminal Behaviour</a:t>
            </a:r>
          </a:p>
          <a:p>
            <a:pPr eaLnBrk="1" hangingPunct="1">
              <a:lnSpc>
                <a:spcPct val="90000"/>
              </a:lnSpc>
              <a:spcBef>
                <a:spcPct val="0"/>
              </a:spcBef>
              <a:defRPr/>
            </a:pPr>
            <a:endParaRPr lang="en-GB" sz="3200" dirty="0"/>
          </a:p>
          <a:p>
            <a:pPr eaLnBrk="1" hangingPunct="1">
              <a:lnSpc>
                <a:spcPct val="90000"/>
              </a:lnSpc>
              <a:spcBef>
                <a:spcPct val="0"/>
              </a:spcBef>
              <a:defRPr/>
            </a:pPr>
            <a:r>
              <a:rPr lang="en-GB" sz="3200" dirty="0"/>
              <a:t>Responses by Society to Crime</a:t>
            </a:r>
          </a:p>
          <a:p>
            <a:pPr eaLnBrk="1" hangingPunct="1">
              <a:lnSpc>
                <a:spcPct val="90000"/>
              </a:lnSpc>
              <a:spcBef>
                <a:spcPct val="0"/>
              </a:spcBef>
              <a:defRPr/>
            </a:pPr>
            <a:endParaRPr lang="en-GB" sz="3200" dirty="0"/>
          </a:p>
          <a:p>
            <a:pPr eaLnBrk="1" hangingPunct="1">
              <a:lnSpc>
                <a:spcPct val="90000"/>
              </a:lnSpc>
              <a:spcBef>
                <a:spcPct val="0"/>
              </a:spcBef>
              <a:defRPr/>
            </a:pPr>
            <a:r>
              <a:rPr lang="en-GB" sz="3200" dirty="0"/>
              <a:t>Research Methods</a:t>
            </a:r>
          </a:p>
          <a:p>
            <a:pPr eaLnBrk="1" hangingPunct="1">
              <a:lnSpc>
                <a:spcPct val="90000"/>
              </a:lnSpc>
              <a:spcBef>
                <a:spcPct val="0"/>
              </a:spcBef>
              <a:defRPr/>
            </a:pPr>
            <a:endParaRPr lang="en-GB" sz="3200" dirty="0"/>
          </a:p>
          <a:p>
            <a:pPr eaLnBrk="1" hangingPunct="1">
              <a:lnSpc>
                <a:spcPct val="90000"/>
              </a:lnSpc>
              <a:spcBef>
                <a:spcPct val="0"/>
              </a:spcBef>
              <a:defRPr/>
            </a:pPr>
            <a:r>
              <a:rPr lang="en-GB" sz="3200" dirty="0"/>
              <a:t>Dissertation</a:t>
            </a:r>
          </a:p>
          <a:p>
            <a:pPr eaLnBrk="1" hangingPunct="1">
              <a:lnSpc>
                <a:spcPct val="90000"/>
              </a:lnSpc>
              <a:spcBef>
                <a:spcPct val="0"/>
              </a:spcBef>
              <a:defRPr/>
            </a:pPr>
            <a:endParaRPr lang="en-GB" dirty="0"/>
          </a:p>
          <a:p>
            <a:pPr eaLnBrk="1" hangingPunct="1">
              <a:lnSpc>
                <a:spcPct val="90000"/>
              </a:lnSpc>
              <a:spcBef>
                <a:spcPct val="0"/>
              </a:spcBef>
              <a:defRPr/>
            </a:pPr>
            <a:endParaRPr lang="en-GB" dirty="0"/>
          </a:p>
          <a:p>
            <a:pPr marL="0" indent="0" eaLnBrk="1" hangingPunct="1">
              <a:lnSpc>
                <a:spcPct val="90000"/>
              </a:lnSpc>
              <a:spcBef>
                <a:spcPct val="0"/>
              </a:spcBef>
              <a:buFont typeface="Wingdings 2" panose="05020102010507070707" pitchFamily="18" charset="2"/>
              <a:buNone/>
              <a:defRPr/>
            </a:pPr>
            <a:endParaRPr lang="en-GB" sz="2400" dirty="0"/>
          </a:p>
          <a:p>
            <a:pPr eaLnBrk="1" hangingPunct="1">
              <a:lnSpc>
                <a:spcPct val="90000"/>
              </a:lnSpc>
              <a:spcBef>
                <a:spcPct val="0"/>
              </a:spcBef>
              <a:buFont typeface="Wingdings 2" panose="05020102010507070707" pitchFamily="18" charset="2"/>
              <a:buNone/>
              <a:defRPr/>
            </a:pPr>
            <a:endParaRPr lang="en-GB" sz="2400" dirty="0"/>
          </a:p>
          <a:p>
            <a:pPr eaLnBrk="1" hangingPunct="1">
              <a:defRPr/>
            </a:pPr>
            <a:endParaRPr lang="en-GB" dirty="0"/>
          </a:p>
          <a:p>
            <a:pPr eaLnBrk="1" hangingPunct="1">
              <a:defRPr/>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EC562-FC01-E1CC-D83F-236F56AC1319}"/>
              </a:ext>
            </a:extLst>
          </p:cNvPr>
          <p:cNvSpPr>
            <a:spLocks noGrp="1"/>
          </p:cNvSpPr>
          <p:nvPr>
            <p:ph type="title"/>
          </p:nvPr>
        </p:nvSpPr>
        <p:spPr/>
        <p:txBody>
          <a:bodyPr/>
          <a:lstStyle/>
          <a:p>
            <a:pPr>
              <a:defRPr/>
            </a:pPr>
            <a:r>
              <a:rPr lang="en-GB" dirty="0"/>
              <a:t>How is the course assessed</a:t>
            </a:r>
          </a:p>
        </p:txBody>
      </p:sp>
      <p:sp>
        <p:nvSpPr>
          <p:cNvPr id="3" name="Content Placeholder 2">
            <a:extLst>
              <a:ext uri="{FF2B5EF4-FFF2-40B4-BE49-F238E27FC236}">
                <a16:creationId xmlns:a16="http://schemas.microsoft.com/office/drawing/2014/main" id="{BD4680A8-A671-62A9-C007-3B369CB0D42D}"/>
              </a:ext>
            </a:extLst>
          </p:cNvPr>
          <p:cNvSpPr>
            <a:spLocks noGrp="1"/>
          </p:cNvSpPr>
          <p:nvPr>
            <p:ph sz="quarter" idx="1"/>
          </p:nvPr>
        </p:nvSpPr>
        <p:spPr>
          <a:xfrm>
            <a:off x="301625" y="1527175"/>
            <a:ext cx="8504238" cy="4572000"/>
          </a:xfrm>
        </p:spPr>
        <p:txBody>
          <a:bodyPr/>
          <a:lstStyle/>
          <a:p>
            <a:pPr>
              <a:defRPr/>
            </a:pPr>
            <a:r>
              <a:rPr lang="en-GB" sz="3200" dirty="0"/>
              <a:t>SQA Exam 	</a:t>
            </a:r>
          </a:p>
          <a:p>
            <a:pPr lvl="1">
              <a:defRPr/>
            </a:pPr>
            <a:r>
              <a:rPr lang="en-GB" sz="2800" dirty="0">
                <a:solidFill>
                  <a:schemeClr val="tx1"/>
                </a:solidFill>
              </a:rPr>
              <a:t>90 marks (64%)</a:t>
            </a:r>
          </a:p>
          <a:p>
            <a:pPr lvl="1">
              <a:defRPr/>
            </a:pPr>
            <a:r>
              <a:rPr lang="en-GB" sz="2800" dirty="0">
                <a:solidFill>
                  <a:schemeClr val="tx1"/>
                </a:solidFill>
              </a:rPr>
              <a:t>3 hours </a:t>
            </a:r>
          </a:p>
          <a:p>
            <a:pPr lvl="1">
              <a:defRPr/>
            </a:pPr>
            <a:r>
              <a:rPr lang="en-GB" sz="2800" dirty="0">
                <a:solidFill>
                  <a:schemeClr val="tx1"/>
                </a:solidFill>
              </a:rPr>
              <a:t>2 x 30 mark essay questions </a:t>
            </a:r>
          </a:p>
          <a:p>
            <a:pPr lvl="1">
              <a:defRPr/>
            </a:pPr>
            <a:r>
              <a:rPr lang="en-GB" sz="2800" dirty="0">
                <a:solidFill>
                  <a:schemeClr val="tx1"/>
                </a:solidFill>
              </a:rPr>
              <a:t>2 source questions </a:t>
            </a:r>
          </a:p>
          <a:p>
            <a:pPr lvl="1">
              <a:defRPr/>
            </a:pPr>
            <a:endParaRPr lang="en-GB" sz="2800" dirty="0">
              <a:solidFill>
                <a:schemeClr val="tx1"/>
              </a:solidFill>
            </a:endParaRPr>
          </a:p>
          <a:p>
            <a:pPr>
              <a:defRPr/>
            </a:pPr>
            <a:r>
              <a:rPr lang="en-GB" sz="3200" dirty="0"/>
              <a:t>Dissertation </a:t>
            </a:r>
          </a:p>
          <a:p>
            <a:pPr lvl="1">
              <a:defRPr/>
            </a:pPr>
            <a:r>
              <a:rPr lang="en-GB" sz="2800" dirty="0">
                <a:solidFill>
                  <a:schemeClr val="tx1"/>
                </a:solidFill>
              </a:rPr>
              <a:t>50 marks (36%)</a:t>
            </a:r>
          </a:p>
          <a:p>
            <a:pPr lvl="1">
              <a:defRPr/>
            </a:pPr>
            <a:r>
              <a:rPr lang="en-GB" sz="2800" dirty="0">
                <a:solidFill>
                  <a:schemeClr val="tx1"/>
                </a:solidFill>
              </a:rPr>
              <a:t>Completed in class/at home</a:t>
            </a:r>
          </a:p>
          <a:p>
            <a:pPr marL="274638" lvl="1" indent="0">
              <a:buFont typeface="Wingdings" panose="05000000000000000000" pitchFamily="2" charset="2"/>
              <a:buNone/>
              <a:defRPr/>
            </a:pP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85DF9E2-C537-2789-549A-25F784759D74}"/>
              </a:ext>
            </a:extLst>
          </p:cNvPr>
          <p:cNvSpPr>
            <a:spLocks noGrp="1"/>
          </p:cNvSpPr>
          <p:nvPr>
            <p:ph type="title"/>
          </p:nvPr>
        </p:nvSpPr>
        <p:spPr/>
        <p:txBody>
          <a:bodyPr/>
          <a:lstStyle/>
          <a:p>
            <a:pPr eaLnBrk="1" hangingPunct="1"/>
            <a:r>
              <a:rPr lang="en-GB" altLang="en-US" sz="4000">
                <a:solidFill>
                  <a:srgbClr val="7B9899"/>
                </a:solidFill>
              </a:rPr>
              <a:t>Where can course content be found?</a:t>
            </a:r>
          </a:p>
        </p:txBody>
      </p:sp>
      <p:sp>
        <p:nvSpPr>
          <p:cNvPr id="18435" name="TextBox 1">
            <a:extLst>
              <a:ext uri="{FF2B5EF4-FFF2-40B4-BE49-F238E27FC236}">
                <a16:creationId xmlns:a16="http://schemas.microsoft.com/office/drawing/2014/main" id="{2EE65264-CB6E-4A0E-8FF1-0C7408311070}"/>
              </a:ext>
            </a:extLst>
          </p:cNvPr>
          <p:cNvSpPr txBox="1">
            <a:spLocks noChangeArrowheads="1"/>
          </p:cNvSpPr>
          <p:nvPr/>
        </p:nvSpPr>
        <p:spPr bwMode="auto">
          <a:xfrm>
            <a:off x="179388" y="1368425"/>
            <a:ext cx="87947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457200" indent="-45720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 typeface="Arial" panose="020B0604020202020204" pitchFamily="34" charset="0"/>
              <a:buChar char="•"/>
            </a:pPr>
            <a:r>
              <a:rPr lang="en-GB" altLang="en-US" sz="2800" b="1" dirty="0">
                <a:latin typeface="Georgia"/>
                <a:cs typeface="Arial"/>
              </a:rPr>
              <a:t>Notebook: </a:t>
            </a:r>
            <a:r>
              <a:rPr lang="en-GB" altLang="en-US" sz="2800" dirty="0">
                <a:latin typeface="Georgia"/>
                <a:cs typeface="Arial"/>
              </a:rPr>
              <a:t>Class work and course information can be found on the Notebook app. Students have the choice between completing work on Notebook or in a jotter.</a:t>
            </a:r>
          </a:p>
          <a:p>
            <a:pPr eaLnBrk="1" hangingPunct="1">
              <a:spcBef>
                <a:spcPct val="0"/>
              </a:spcBef>
              <a:buClrTx/>
              <a:buSzTx/>
              <a:buFont typeface="Arial" panose="020B0604020202020204" pitchFamily="34" charset="0"/>
              <a:buChar char="•"/>
            </a:pPr>
            <a:r>
              <a:rPr lang="en-GB" altLang="en-US" sz="2800" b="1" dirty="0">
                <a:latin typeface="Georgia"/>
                <a:cs typeface="Arial"/>
              </a:rPr>
              <a:t>Teams: </a:t>
            </a:r>
            <a:r>
              <a:rPr lang="en-GB" altLang="en-US" sz="2800" dirty="0">
                <a:latin typeface="Georgia"/>
                <a:cs typeface="Arial"/>
              </a:rPr>
              <a:t>Links to relevant news articles, official documents, journal articles etc. are posted on Teams for students to access. </a:t>
            </a:r>
          </a:p>
          <a:p>
            <a:pPr eaLnBrk="1" hangingPunct="1">
              <a:spcBef>
                <a:spcPct val="0"/>
              </a:spcBef>
              <a:buClrTx/>
              <a:buSzTx/>
              <a:buFont typeface="Wingdings 2" panose="020B0604020202020204" pitchFamily="34" charset="0"/>
              <a:buChar char=""/>
            </a:pPr>
            <a:r>
              <a:rPr lang="en-GB" altLang="en-US" sz="2800" b="1" dirty="0">
                <a:latin typeface="Georgia"/>
                <a:cs typeface="Arial"/>
              </a:rPr>
              <a:t>Books/Internet: </a:t>
            </a:r>
            <a:r>
              <a:rPr lang="en-GB" sz="2800" dirty="0">
                <a:latin typeface="Georgia"/>
                <a:cs typeface="Arial"/>
              </a:rPr>
              <a:t>Pupils have access to Criminology Library, however</a:t>
            </a:r>
            <a:r>
              <a:rPr lang="en-GB" altLang="en-US" sz="2800" dirty="0">
                <a:latin typeface="Georgia"/>
                <a:cs typeface="Arial"/>
              </a:rPr>
              <a:t> the most up-to-date information can be found on the internet. </a:t>
            </a:r>
            <a:endParaRPr lang="en-GB" alt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4ED83243-7422-D12B-C0DD-6547CC64D028}"/>
              </a:ext>
            </a:extLst>
          </p:cNvPr>
          <p:cNvSpPr>
            <a:spLocks noGrp="1"/>
          </p:cNvSpPr>
          <p:nvPr>
            <p:ph type="title"/>
          </p:nvPr>
        </p:nvSpPr>
        <p:spPr/>
        <p:txBody>
          <a:bodyPr/>
          <a:lstStyle/>
          <a:p>
            <a:pPr eaLnBrk="1" hangingPunct="1"/>
            <a:r>
              <a:rPr lang="en-GB" altLang="en-US" sz="4000">
                <a:solidFill>
                  <a:srgbClr val="7B9899"/>
                </a:solidFill>
              </a:rPr>
              <a:t>Class Assessments/Homework:</a:t>
            </a:r>
          </a:p>
        </p:txBody>
      </p:sp>
      <p:sp>
        <p:nvSpPr>
          <p:cNvPr id="20483" name="Content Placeholder 2">
            <a:extLst>
              <a:ext uri="{FF2B5EF4-FFF2-40B4-BE49-F238E27FC236}">
                <a16:creationId xmlns:a16="http://schemas.microsoft.com/office/drawing/2014/main" id="{A9B45E4D-C0B4-19A8-8D99-2756AC95A0A4}"/>
              </a:ext>
            </a:extLst>
          </p:cNvPr>
          <p:cNvSpPr>
            <a:spLocks noGrp="1"/>
          </p:cNvSpPr>
          <p:nvPr>
            <p:ph sz="quarter" idx="1"/>
          </p:nvPr>
        </p:nvSpPr>
        <p:spPr>
          <a:xfrm>
            <a:off x="107950" y="1341438"/>
            <a:ext cx="8928100" cy="4947780"/>
          </a:xfrm>
        </p:spPr>
        <p:txBody>
          <a:bodyPr/>
          <a:lstStyle/>
          <a:p>
            <a:pPr eaLnBrk="1" hangingPunct="1">
              <a:lnSpc>
                <a:spcPct val="90000"/>
              </a:lnSpc>
              <a:spcBef>
                <a:spcPct val="0"/>
              </a:spcBef>
            </a:pPr>
            <a:r>
              <a:rPr lang="en-GB" altLang="en-US" sz="2400" b="1" dirty="0"/>
              <a:t>Class Assessments</a:t>
            </a:r>
            <a:r>
              <a:rPr lang="en-GB" altLang="en-US" sz="2400" dirty="0"/>
              <a:t>: There is an exam style essay at the end of each of the topics. There will also be timed source questions. </a:t>
            </a:r>
          </a:p>
          <a:p>
            <a:pPr eaLnBrk="1" hangingPunct="1">
              <a:lnSpc>
                <a:spcPct val="90000"/>
              </a:lnSpc>
              <a:spcBef>
                <a:spcPct val="0"/>
              </a:spcBef>
            </a:pPr>
            <a:r>
              <a:rPr lang="en-GB" altLang="en-US" sz="2400" b="1" dirty="0"/>
              <a:t>Homework</a:t>
            </a:r>
            <a:r>
              <a:rPr lang="en-GB" altLang="en-US" sz="2400" dirty="0"/>
              <a:t>: Homework is a mixture of research tasks, preparation for essays, preparation for source questions and the on-going dissertation task. </a:t>
            </a:r>
          </a:p>
          <a:p>
            <a:pPr eaLnBrk="1" hangingPunct="1">
              <a:lnSpc>
                <a:spcPct val="90000"/>
              </a:lnSpc>
              <a:spcBef>
                <a:spcPct val="0"/>
              </a:spcBef>
            </a:pPr>
            <a:r>
              <a:rPr lang="en-GB" altLang="en-US" sz="2400" b="1" dirty="0"/>
              <a:t>Unit Assessments: </a:t>
            </a:r>
            <a:r>
              <a:rPr lang="en-GB" altLang="en-US" sz="2400" dirty="0"/>
              <a:t>These are no longer compulsory but are still useful for students to complete as practice and as a fall-back option. If a student finds the demands of the overall course too challenging, students can complete the unit assessments and be credited for participating in the course at a Grade D level. </a:t>
            </a:r>
            <a:endParaRPr lang="en-GB" altLang="en-US" sz="2400" b="1" dirty="0"/>
          </a:p>
          <a:p>
            <a:pPr eaLnBrk="1" hangingPunct="1">
              <a:lnSpc>
                <a:spcPct val="90000"/>
              </a:lnSpc>
              <a:spcBef>
                <a:spcPct val="0"/>
              </a:spcBef>
            </a:pPr>
            <a:r>
              <a:rPr lang="en-GB" altLang="en-US" sz="2400" b="1" dirty="0"/>
              <a:t>Dissertation</a:t>
            </a:r>
            <a:r>
              <a:rPr lang="en-GB" altLang="en-US" sz="2400" dirty="0"/>
              <a:t>: Dissertation preparation will begin after Christmas and pupils will work on this in class and at home ahead of submission at the end of March.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6AFB-508F-AFD7-1D56-F88A5EF0C691}"/>
              </a:ext>
            </a:extLst>
          </p:cNvPr>
          <p:cNvSpPr>
            <a:spLocks noGrp="1"/>
          </p:cNvSpPr>
          <p:nvPr>
            <p:ph type="title"/>
          </p:nvPr>
        </p:nvSpPr>
        <p:spPr/>
        <p:txBody>
          <a:bodyPr/>
          <a:lstStyle/>
          <a:p>
            <a:pPr>
              <a:defRPr/>
            </a:pPr>
            <a:r>
              <a:rPr lang="en-GB" dirty="0"/>
              <a:t>The Dissertation</a:t>
            </a:r>
          </a:p>
        </p:txBody>
      </p:sp>
      <p:sp>
        <p:nvSpPr>
          <p:cNvPr id="22531" name="Content Placeholder 2">
            <a:extLst>
              <a:ext uri="{FF2B5EF4-FFF2-40B4-BE49-F238E27FC236}">
                <a16:creationId xmlns:a16="http://schemas.microsoft.com/office/drawing/2014/main" id="{D4EE99D5-3C96-B855-67BB-9692A4E7EF1D}"/>
              </a:ext>
            </a:extLst>
          </p:cNvPr>
          <p:cNvSpPr>
            <a:spLocks noGrp="1"/>
          </p:cNvSpPr>
          <p:nvPr>
            <p:ph sz="quarter" idx="1"/>
          </p:nvPr>
        </p:nvSpPr>
        <p:spPr>
          <a:xfrm>
            <a:off x="301625" y="1527175"/>
            <a:ext cx="8591550" cy="4997450"/>
          </a:xfrm>
        </p:spPr>
        <p:txBody>
          <a:bodyPr/>
          <a:lstStyle/>
          <a:p>
            <a:r>
              <a:rPr lang="en-GB" altLang="en-US" dirty="0"/>
              <a:t>The dissertation should be </a:t>
            </a:r>
            <a:r>
              <a:rPr lang="en-GB" altLang="en-US" dirty="0">
                <a:solidFill>
                  <a:srgbClr val="FF0000"/>
                </a:solidFill>
              </a:rPr>
              <a:t>5000</a:t>
            </a:r>
            <a:r>
              <a:rPr lang="en-GB" altLang="en-US" dirty="0"/>
              <a:t> </a:t>
            </a:r>
            <a:r>
              <a:rPr lang="en-GB" altLang="en-US"/>
              <a:t>words.</a:t>
            </a:r>
            <a:endParaRPr lang="en-US"/>
          </a:p>
          <a:p>
            <a:r>
              <a:rPr lang="en-GB" altLang="en-US" dirty="0"/>
              <a:t>Pupils will get a list of SQA approved questions to choose a topic.</a:t>
            </a:r>
            <a:endParaRPr lang="en-GB" dirty="0"/>
          </a:p>
          <a:p>
            <a:r>
              <a:rPr lang="en-GB" altLang="en-US" dirty="0"/>
              <a:t>It requires </a:t>
            </a:r>
            <a:r>
              <a:rPr lang="en-GB" altLang="en-US" dirty="0">
                <a:solidFill>
                  <a:srgbClr val="FF0000"/>
                </a:solidFill>
              </a:rPr>
              <a:t>independent research</a:t>
            </a:r>
            <a:r>
              <a:rPr lang="en-GB" altLang="en-US" dirty="0"/>
              <a:t>. Students may wish to carry out </a:t>
            </a:r>
            <a:r>
              <a:rPr lang="en-GB" altLang="en-US" dirty="0">
                <a:solidFill>
                  <a:srgbClr val="FF0000"/>
                </a:solidFill>
              </a:rPr>
              <a:t>primary research </a:t>
            </a:r>
            <a:r>
              <a:rPr lang="en-GB" altLang="en-US" dirty="0"/>
              <a:t>(i.e. conduct their own survey). </a:t>
            </a:r>
          </a:p>
          <a:p>
            <a:r>
              <a:rPr lang="en-GB" altLang="en-US" dirty="0"/>
              <a:t>A detailed description of what is entailed can be found on the SQA website and in the students’ Notebooks.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98E3-686B-0FBD-6F34-97FB88A5E5A3}"/>
              </a:ext>
            </a:extLst>
          </p:cNvPr>
          <p:cNvSpPr>
            <a:spLocks noGrp="1"/>
          </p:cNvSpPr>
          <p:nvPr>
            <p:ph type="title"/>
          </p:nvPr>
        </p:nvSpPr>
        <p:spPr/>
        <p:txBody>
          <a:bodyPr/>
          <a:lstStyle/>
          <a:p>
            <a:pPr>
              <a:defRPr/>
            </a:pPr>
            <a:r>
              <a:rPr lang="en-GB" dirty="0"/>
              <a:t>The Prelim </a:t>
            </a:r>
          </a:p>
        </p:txBody>
      </p:sp>
      <p:sp>
        <p:nvSpPr>
          <p:cNvPr id="23555" name="Content Placeholder 2">
            <a:extLst>
              <a:ext uri="{FF2B5EF4-FFF2-40B4-BE49-F238E27FC236}">
                <a16:creationId xmlns:a16="http://schemas.microsoft.com/office/drawing/2014/main" id="{A96ADC80-C750-A889-6315-73A44F6D6212}"/>
              </a:ext>
            </a:extLst>
          </p:cNvPr>
          <p:cNvSpPr>
            <a:spLocks noGrp="1"/>
          </p:cNvSpPr>
          <p:nvPr>
            <p:ph sz="quarter" idx="1"/>
          </p:nvPr>
        </p:nvSpPr>
        <p:spPr>
          <a:xfrm>
            <a:off x="179388" y="1412875"/>
            <a:ext cx="8785225" cy="5256213"/>
          </a:xfrm>
        </p:spPr>
        <p:txBody>
          <a:bodyPr/>
          <a:lstStyle/>
          <a:p>
            <a:r>
              <a:rPr lang="en-GB" altLang="en-US" sz="2300"/>
              <a:t>The Prelim will consist of </a:t>
            </a:r>
            <a:r>
              <a:rPr lang="en-GB" altLang="en-US" sz="2300" b="1"/>
              <a:t>unseen essay questions </a:t>
            </a:r>
            <a:r>
              <a:rPr lang="en-GB" altLang="en-US" sz="2300"/>
              <a:t>and </a:t>
            </a:r>
            <a:r>
              <a:rPr lang="en-GB" altLang="en-US" sz="2300" b="1"/>
              <a:t>source questions</a:t>
            </a:r>
            <a:r>
              <a:rPr lang="en-GB" altLang="en-US" sz="2300"/>
              <a:t> based on the elements of the course that we have covered so far. </a:t>
            </a:r>
          </a:p>
          <a:p>
            <a:r>
              <a:rPr lang="en-GB" altLang="en-US" sz="2300"/>
              <a:t>To prepare for this, students should engage in </a:t>
            </a:r>
            <a:r>
              <a:rPr lang="en-GB" altLang="en-US" sz="2300" b="1"/>
              <a:t>regular revision</a:t>
            </a:r>
            <a:r>
              <a:rPr lang="en-GB" altLang="en-US" sz="2300"/>
              <a:t>. They should use class notes, previous essays + essay plans, previous source questions and SQA past papers and marking instructions. </a:t>
            </a:r>
          </a:p>
          <a:p>
            <a:r>
              <a:rPr lang="en-GB" altLang="en-US" sz="2300"/>
              <a:t>They should look carefully at </a:t>
            </a:r>
            <a:r>
              <a:rPr lang="en-GB" altLang="en-US" sz="2300" b="1"/>
              <a:t>previous feedback </a:t>
            </a:r>
            <a:r>
              <a:rPr lang="en-GB" altLang="en-US" sz="2300"/>
              <a:t>in order to identify what they need to improve on. </a:t>
            </a:r>
          </a:p>
          <a:p>
            <a:r>
              <a:rPr lang="en-GB" altLang="en-US" sz="2300"/>
              <a:t>Some students find making </a:t>
            </a:r>
            <a:r>
              <a:rPr lang="en-GB" altLang="en-US" sz="2300" b="1"/>
              <a:t>mind maps </a:t>
            </a:r>
            <a:r>
              <a:rPr lang="en-GB" altLang="en-US" sz="2300"/>
              <a:t>or </a:t>
            </a:r>
            <a:r>
              <a:rPr lang="en-GB" altLang="en-US" sz="2300" b="1"/>
              <a:t>flashcards</a:t>
            </a:r>
            <a:r>
              <a:rPr lang="en-GB" altLang="en-US" sz="2300"/>
              <a:t> helpful. Others will benefit from </a:t>
            </a:r>
            <a:r>
              <a:rPr lang="en-GB" altLang="en-US" sz="2300" b="1"/>
              <a:t>practising exam style questions</a:t>
            </a:r>
            <a:r>
              <a:rPr lang="en-GB" altLang="en-US" sz="2300"/>
              <a:t>. </a:t>
            </a:r>
          </a:p>
          <a:p>
            <a:r>
              <a:rPr lang="en-GB" altLang="en-US" sz="2300"/>
              <a:t>They need to pay particular attention to remembering </a:t>
            </a:r>
            <a:r>
              <a:rPr lang="en-GB" altLang="en-US" sz="2300" b="1"/>
              <a:t>detailed statistics and examples </a:t>
            </a:r>
            <a:r>
              <a:rPr lang="en-GB" altLang="en-US" sz="2300"/>
              <a:t>for each topic as well as relevant </a:t>
            </a:r>
            <a:r>
              <a:rPr lang="en-GB" altLang="en-US" sz="2300" b="1"/>
              <a:t>international examples</a:t>
            </a:r>
            <a:r>
              <a:rPr lang="en-GB" altLang="en-US" sz="230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736E3-6221-74F9-2B0E-718FD9BB4942}"/>
              </a:ext>
            </a:extLst>
          </p:cNvPr>
          <p:cNvSpPr>
            <a:spLocks noGrp="1"/>
          </p:cNvSpPr>
          <p:nvPr>
            <p:ph type="title"/>
          </p:nvPr>
        </p:nvSpPr>
        <p:spPr/>
        <p:txBody>
          <a:bodyPr/>
          <a:lstStyle/>
          <a:p>
            <a:pPr>
              <a:defRPr/>
            </a:pPr>
            <a:r>
              <a:rPr lang="en-GB" dirty="0"/>
              <a:t>What can you do to help?</a:t>
            </a:r>
          </a:p>
        </p:txBody>
      </p:sp>
      <p:sp>
        <p:nvSpPr>
          <p:cNvPr id="24579" name="Content Placeholder 2">
            <a:extLst>
              <a:ext uri="{FF2B5EF4-FFF2-40B4-BE49-F238E27FC236}">
                <a16:creationId xmlns:a16="http://schemas.microsoft.com/office/drawing/2014/main" id="{7520341B-AEC4-D924-922B-A3DA7A3D432F}"/>
              </a:ext>
            </a:extLst>
          </p:cNvPr>
          <p:cNvSpPr>
            <a:spLocks noGrp="1"/>
          </p:cNvSpPr>
          <p:nvPr>
            <p:ph sz="quarter" idx="1"/>
          </p:nvPr>
        </p:nvSpPr>
        <p:spPr>
          <a:xfrm>
            <a:off x="301625" y="1527175"/>
            <a:ext cx="8504238" cy="4572000"/>
          </a:xfrm>
        </p:spPr>
        <p:txBody>
          <a:bodyPr/>
          <a:lstStyle/>
          <a:p>
            <a:r>
              <a:rPr lang="en-GB" altLang="en-US" sz="2400" dirty="0"/>
              <a:t>Ask your young person about current news stories relating to Law and Order around the world.</a:t>
            </a:r>
          </a:p>
          <a:p>
            <a:r>
              <a:rPr lang="en-GB" altLang="en-US" sz="2400" dirty="0"/>
              <a:t>Look out for relevant documentaries from around the world (there are quite a few on BBC iPlayer and Netflix)</a:t>
            </a:r>
          </a:p>
          <a:p>
            <a:r>
              <a:rPr lang="en-GB" altLang="en-US" sz="2400" dirty="0"/>
              <a:t>Encourage your young person to stick to the agreed deadlines or ask for an extension if necessary. </a:t>
            </a:r>
          </a:p>
          <a:p>
            <a:r>
              <a:rPr lang="en-GB" altLang="en-US" sz="2400" dirty="0"/>
              <a:t>Read over practice essays and dissertation chapters and tell them if anything doesn’t make sense to you as the reader. </a:t>
            </a:r>
          </a:p>
          <a:p>
            <a:r>
              <a:rPr lang="en-GB" altLang="en-US" sz="2400" dirty="0"/>
              <a:t>Encourage your young person to create revision materials. </a:t>
            </a:r>
          </a:p>
          <a:p>
            <a:r>
              <a:rPr lang="en-GB" altLang="en-US" sz="2400" dirty="0"/>
              <a:t>Quiz students on how law and order in the UK compares to countries around the world (they should be able to provide you with a list of international comparisons for every topic)</a:t>
            </a:r>
          </a:p>
          <a:p>
            <a:endParaRPr lang="en-GB"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0340A579-519B-4FBE-95D3-5DF80CB1ACC2}"/>
              </a:ext>
            </a:extLst>
          </p:cNvPr>
          <p:cNvSpPr>
            <a:spLocks noGrp="1"/>
          </p:cNvSpPr>
          <p:nvPr>
            <p:ph type="title"/>
          </p:nvPr>
        </p:nvSpPr>
        <p:spPr/>
        <p:txBody>
          <a:bodyPr/>
          <a:lstStyle/>
          <a:p>
            <a:pPr eaLnBrk="1" hangingPunct="1"/>
            <a:r>
              <a:rPr lang="en-GB" altLang="en-US" sz="4000">
                <a:solidFill>
                  <a:srgbClr val="7B9899"/>
                </a:solidFill>
              </a:rPr>
              <a:t>Further Support:</a:t>
            </a:r>
          </a:p>
        </p:txBody>
      </p:sp>
      <p:sp>
        <p:nvSpPr>
          <p:cNvPr id="15363" name="Content Placeholder 2">
            <a:extLst>
              <a:ext uri="{FF2B5EF4-FFF2-40B4-BE49-F238E27FC236}">
                <a16:creationId xmlns:a16="http://schemas.microsoft.com/office/drawing/2014/main" id="{2D905982-82F9-971A-FFBC-83BF89025876}"/>
              </a:ext>
            </a:extLst>
          </p:cNvPr>
          <p:cNvSpPr>
            <a:spLocks noGrp="1"/>
          </p:cNvSpPr>
          <p:nvPr>
            <p:ph sz="quarter" idx="1"/>
          </p:nvPr>
        </p:nvSpPr>
        <p:spPr>
          <a:xfrm>
            <a:off x="179388" y="1412875"/>
            <a:ext cx="8720137" cy="5203760"/>
          </a:xfrm>
        </p:spPr>
        <p:txBody>
          <a:bodyPr/>
          <a:lstStyle/>
          <a:p>
            <a:pPr eaLnBrk="1" hangingPunct="1">
              <a:defRPr/>
            </a:pPr>
            <a:r>
              <a:rPr lang="en-GB" sz="3200" b="1" dirty="0"/>
              <a:t>Staff</a:t>
            </a:r>
            <a:r>
              <a:rPr lang="en-GB" sz="3200" dirty="0"/>
              <a:t>: Students can ask Miss Grieve for support either in person or by email. They can also post more generic questions to the Teams page for either the teacher or their peers to answer. Pupils can also attend Supported Study for extra clarification or support. </a:t>
            </a:r>
          </a:p>
          <a:p>
            <a:pPr eaLnBrk="1" hangingPunct="1">
              <a:defRPr/>
            </a:pPr>
            <a:r>
              <a:rPr lang="en-GB" sz="3200" b="1" dirty="0"/>
              <a:t>SQA</a:t>
            </a:r>
            <a:r>
              <a:rPr lang="en-GB" sz="3200" dirty="0"/>
              <a:t>: SQA past papers + marking instructions are available on the SQA website. The Understanding Standards website also provides good exemplar answers. </a:t>
            </a:r>
          </a:p>
          <a:p>
            <a:pPr marL="0" indent="0" algn="ctr" eaLnBrk="1" hangingPunct="1">
              <a:buFont typeface="Wingdings 2" panose="05020102010507070707" pitchFamily="18" charset="2"/>
              <a:buNone/>
              <a:defRPr/>
            </a:pPr>
            <a:endParaRPr lang="en-GB" sz="1200" b="1" dirty="0"/>
          </a:p>
          <a:p>
            <a:pPr marL="0" indent="0" algn="ctr" eaLnBrk="1" hangingPunct="1">
              <a:buFont typeface="Wingdings 2" panose="05020102010507070707" pitchFamily="18" charset="2"/>
              <a:buNone/>
              <a:defRPr/>
            </a:pPr>
            <a:endParaRPr lang="en-GB" sz="4000" b="1" dirty="0"/>
          </a:p>
          <a:p>
            <a:pPr eaLnBrk="1" hangingPunct="1">
              <a:defRPr/>
            </a:pPr>
            <a:endParaRPr lang="en-GB" dirty="0"/>
          </a:p>
          <a:p>
            <a:pPr marL="0" indent="0" eaLnBrk="1" hangingPunct="1">
              <a:buFont typeface="Wingdings 2" panose="05020102010507070707" pitchFamily="18" charset="2"/>
              <a:buNone/>
              <a:defRPr/>
            </a:pPr>
            <a:endParaRPr lang="en-GB" dirty="0"/>
          </a:p>
          <a:p>
            <a:pPr eaLnBrk="1" hangingPunct="1">
              <a:defRPr/>
            </a:pPr>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8FB1814C534C4FB7FAF42E1D7D0002" ma:contentTypeVersion="18" ma:contentTypeDescription="Create a new document." ma:contentTypeScope="" ma:versionID="661b148c59d11bc584f70817ee7f4059">
  <xsd:schema xmlns:xsd="http://www.w3.org/2001/XMLSchema" xmlns:xs="http://www.w3.org/2001/XMLSchema" xmlns:p="http://schemas.microsoft.com/office/2006/metadata/properties" xmlns:ns2="41ff5a41-8242-4d90-878e-1381b250cbf3" xmlns:ns3="f401ed1c-79c0-462e-a367-55d9eedeba93" targetNamespace="http://schemas.microsoft.com/office/2006/metadata/properties" ma:root="true" ma:fieldsID="6f8ef98bf9ebf194e7f5999d06611489" ns2:_="" ns3:_="">
    <xsd:import namespace="41ff5a41-8242-4d90-878e-1381b250cbf3"/>
    <xsd:import namespace="f401ed1c-79c0-462e-a367-55d9eedeba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ff5a41-8242-4d90-878e-1381b250c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bb72f2-57b4-4d3d-b212-1d74ca4789f2}" ma:internalName="TaxCatchAll" ma:showField="CatchAllData" ma:web="41ff5a41-8242-4d90-878e-1381b250cb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401ed1c-79c0-462e-a367-55d9eedeba9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ff5a41-8242-4d90-878e-1381b250cbf3" xsi:nil="true"/>
    <lcf76f155ced4ddcb4097134ff3c332f xmlns="f401ed1c-79c0-462e-a367-55d9eedeba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01A996F-4C50-4536-BD53-50F90FEBEE35}">
  <ds:schemaRefs>
    <ds:schemaRef ds:uri="http://schemas.microsoft.com/sharepoint/v3/contenttype/forms"/>
  </ds:schemaRefs>
</ds:datastoreItem>
</file>

<file path=customXml/itemProps2.xml><?xml version="1.0" encoding="utf-8"?>
<ds:datastoreItem xmlns:ds="http://schemas.openxmlformats.org/officeDocument/2006/customXml" ds:itemID="{2F99AF4E-D529-4DFA-951E-D3EEDB4E1C96}"/>
</file>

<file path=customXml/itemProps3.xml><?xml version="1.0" encoding="utf-8"?>
<ds:datastoreItem xmlns:ds="http://schemas.openxmlformats.org/officeDocument/2006/customXml" ds:itemID="{EC663066-F113-4F10-981B-8C88FFAD622D}"/>
</file>

<file path=docProps/app.xml><?xml version="1.0" encoding="utf-8"?>
<Properties xmlns="http://schemas.openxmlformats.org/officeDocument/2006/extended-properties" xmlns:vt="http://schemas.openxmlformats.org/officeDocument/2006/docPropsVTypes">
  <Template>Civic</Template>
  <TotalTime>3650</TotalTime>
  <Words>696</Words>
  <Application>Microsoft Office PowerPoint</Application>
  <PresentationFormat>On-screen Show (4:3)</PresentationFormat>
  <Paragraphs>66</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Civic</vt:lpstr>
      <vt:lpstr>Advanced Higher  Modern Studies</vt:lpstr>
      <vt:lpstr>What the course covers:</vt:lpstr>
      <vt:lpstr>How is the course assessed</vt:lpstr>
      <vt:lpstr>Where can course content be found?</vt:lpstr>
      <vt:lpstr>Class Assessments/Homework:</vt:lpstr>
      <vt:lpstr>The Dissertation</vt:lpstr>
      <vt:lpstr>The Prelim </vt:lpstr>
      <vt:lpstr>What can you do to help?</vt:lpstr>
      <vt:lpstr>Further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Ben Crewe</dc:creator>
  <cp:lastModifiedBy>Neil Hattie</cp:lastModifiedBy>
  <cp:revision>252</cp:revision>
  <dcterms:created xsi:type="dcterms:W3CDTF">2010-02-16T07:56:38Z</dcterms:created>
  <dcterms:modified xsi:type="dcterms:W3CDTF">2025-06-23T12:02:18Z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0x010100A08FB1814C534C4FB7FAF42E1D7D0002</vt:lpwstr>
  </property>
</Properties>
</file>