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handoutMasterIdLst>
    <p:handoutMasterId r:id="rId12"/>
  </p:handoutMasterIdLst>
  <p:sldIdLst>
    <p:sldId id="256" r:id="rId5"/>
    <p:sldId id="264" r:id="rId6"/>
    <p:sldId id="258" r:id="rId7"/>
    <p:sldId id="257" r:id="rId8"/>
    <p:sldId id="259" r:id="rId9"/>
    <p:sldId id="261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7" d="100"/>
          <a:sy n="57" d="100"/>
        </p:scale>
        <p:origin x="-302" y="-8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7FB9C-46F4-4FDD-B497-6333E0B2572A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D8DB0C-F1A8-438E-BBAB-7DCA9879E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767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140825E-4A15-4D39-8176-1F07E904CB3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140825E-4A15-4D39-8176-1F07E904CB3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qa.org.uk/sqa/48465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500" y="2590800"/>
            <a:ext cx="6534150" cy="990600"/>
          </a:xfrm>
        </p:spPr>
        <p:txBody>
          <a:bodyPr>
            <a:normAutofit/>
          </a:bodyPr>
          <a:lstStyle/>
          <a:p>
            <a:r>
              <a:rPr lang="en-US" sz="2800" b="1" dirty="0"/>
              <a:t>Advanced Higher Geography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0650" y="3714750"/>
            <a:ext cx="6858000" cy="533400"/>
          </a:xfrm>
        </p:spPr>
        <p:txBody>
          <a:bodyPr>
            <a:noAutofit/>
          </a:bodyPr>
          <a:lstStyle/>
          <a:p>
            <a:r>
              <a:rPr lang="en-US" dirty="0"/>
              <a:t>Mrs G Rodger</a:t>
            </a:r>
          </a:p>
          <a:p>
            <a:r>
              <a:rPr lang="en-US" dirty="0"/>
              <a:t>Teacher of Geography</a:t>
            </a:r>
          </a:p>
          <a:p>
            <a:r>
              <a:rPr lang="en-US" dirty="0"/>
              <a:t>Peebles High School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44" y="759348"/>
            <a:ext cx="2381812" cy="2822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646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Advanced Higher Geography involves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28750"/>
            <a:ext cx="8229600" cy="4937760"/>
          </a:xfrm>
        </p:spPr>
        <p:txBody>
          <a:bodyPr/>
          <a:lstStyle/>
          <a:p>
            <a:r>
              <a:rPr lang="en-US" dirty="0"/>
              <a:t>150 marks:</a:t>
            </a:r>
          </a:p>
          <a:p>
            <a:pPr lvl="1"/>
            <a:r>
              <a:rPr lang="en-US" dirty="0"/>
              <a:t>50 marks – exam </a:t>
            </a:r>
          </a:p>
          <a:p>
            <a:pPr lvl="1"/>
            <a:r>
              <a:rPr lang="en-US" dirty="0"/>
              <a:t>60 marks – geographical study</a:t>
            </a:r>
          </a:p>
          <a:p>
            <a:pPr lvl="1"/>
            <a:r>
              <a:rPr lang="en-US" dirty="0"/>
              <a:t>40 marks – issues essay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57800" y="2366612"/>
            <a:ext cx="350229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Submitted to SQA in April  for external marking</a:t>
            </a:r>
          </a:p>
        </p:txBody>
      </p:sp>
      <p:sp>
        <p:nvSpPr>
          <p:cNvPr id="5" name="Right Brace 4"/>
          <p:cNvSpPr/>
          <p:nvPr/>
        </p:nvSpPr>
        <p:spPr>
          <a:xfrm>
            <a:off x="4797832" y="2366612"/>
            <a:ext cx="302032" cy="646331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431328" y="2006607"/>
            <a:ext cx="1255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hlinkClick r:id="rId2"/>
              </a:rPr>
              <a:t>Adv</a:t>
            </a:r>
            <a:r>
              <a:rPr lang="en-GB" dirty="0">
                <a:hlinkClick r:id="rId2"/>
              </a:rPr>
              <a:t> Higher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226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assessment arrangements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lIns="91440" tIns="45720" rIns="91440" bIns="45720" anchor="t">
            <a:normAutofit/>
          </a:bodyPr>
          <a:lstStyle/>
          <a:p>
            <a:pPr marL="0" indent="0">
              <a:buNone/>
            </a:pPr>
            <a:r>
              <a:rPr lang="en-US" dirty="0"/>
              <a:t>Key dates:</a:t>
            </a:r>
          </a:p>
          <a:p>
            <a:r>
              <a:rPr lang="en-US" dirty="0"/>
              <a:t>Study – draft due by November (approx.) and final submission by start of December</a:t>
            </a:r>
          </a:p>
          <a:p>
            <a:r>
              <a:rPr lang="en-US" dirty="0"/>
              <a:t>Issues essay – draft due February; final submission shortly after</a:t>
            </a:r>
          </a:p>
          <a:p>
            <a:r>
              <a:rPr lang="en-US" dirty="0"/>
              <a:t>Prelim – January/February (TBC)</a:t>
            </a:r>
          </a:p>
          <a:p>
            <a:r>
              <a:rPr lang="en-US" dirty="0"/>
              <a:t>Final exam – TBC</a:t>
            </a:r>
            <a:endParaRPr lang="en-US" baseline="30000" dirty="0"/>
          </a:p>
          <a:p>
            <a:r>
              <a:rPr lang="en-US" dirty="0"/>
              <a:t>Exam question practice throughout the year</a:t>
            </a:r>
          </a:p>
        </p:txBody>
      </p:sp>
    </p:spTree>
    <p:extLst>
      <p:ext uri="{BB962C8B-B14F-4D97-AF65-F5344CB8AC3E}">
        <p14:creationId xmlns:p14="http://schemas.microsoft.com/office/powerpoint/2010/main" val="275083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parents can access details of course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01720" y="1562100"/>
            <a:ext cx="8285079" cy="4208930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lang="en-US" dirty="0"/>
              <a:t>Skills booklet on OneNote – exam practice</a:t>
            </a:r>
          </a:p>
          <a:p>
            <a:r>
              <a:rPr lang="en-US" dirty="0"/>
              <a:t>Past papers online (use new </a:t>
            </a:r>
            <a:r>
              <a:rPr lang="en-US" dirty="0" err="1"/>
              <a:t>CfE</a:t>
            </a:r>
            <a:r>
              <a:rPr lang="en-US" dirty="0"/>
              <a:t> only)</a:t>
            </a:r>
          </a:p>
          <a:p>
            <a:r>
              <a:rPr lang="en-US" dirty="0"/>
              <a:t>Glow (OneNote) – all lesson materials on there (pupil login required)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92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parents can do to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lIns="91440" tIns="45720" rIns="91440" bIns="45720" anchor="t">
            <a:normAutofit/>
          </a:bodyPr>
          <a:lstStyle/>
          <a:p>
            <a:r>
              <a:rPr lang="en-US" dirty="0"/>
              <a:t>Conversations regarding keeping up with independent study, progress through study/issues checklists when at writing stage, prelim revision etc.</a:t>
            </a:r>
          </a:p>
          <a:p>
            <a:endParaRPr lang="en-US" dirty="0"/>
          </a:p>
          <a:p>
            <a:r>
              <a:rPr lang="en-US" dirty="0"/>
              <a:t>Help with keeping an eye out for geographical news and storing it/discussing it etc.</a:t>
            </a:r>
          </a:p>
          <a:p>
            <a:endParaRPr lang="en-US" dirty="0"/>
          </a:p>
          <a:p>
            <a:r>
              <a:rPr lang="en-US" dirty="0"/>
              <a:t>Revision strategies/support</a:t>
            </a:r>
          </a:p>
          <a:p>
            <a:endParaRPr lang="en-US" dirty="0"/>
          </a:p>
          <a:p>
            <a:r>
              <a:rPr lang="en-US" dirty="0"/>
              <a:t>When asked, help in completing fieldwork for study!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69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3217" y="1485899"/>
            <a:ext cx="8293583" cy="4818633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lang="en-US" dirty="0"/>
              <a:t>All material posted on Assignments on Teams</a:t>
            </a:r>
          </a:p>
          <a:p>
            <a:endParaRPr lang="en-US" dirty="0"/>
          </a:p>
          <a:p>
            <a:r>
              <a:rPr lang="en-US" dirty="0"/>
              <a:t>Expectation of </a:t>
            </a:r>
            <a:r>
              <a:rPr lang="en-US" b="1" u="sng" dirty="0"/>
              <a:t>extensive independent </a:t>
            </a:r>
            <a:r>
              <a:rPr lang="en-US" dirty="0"/>
              <a:t>work that is not always directed by teacher – folio, exam revision, exam question </a:t>
            </a:r>
            <a:r>
              <a:rPr lang="en-US" dirty="0" err="1"/>
              <a:t>practise</a:t>
            </a:r>
            <a:r>
              <a:rPr lang="en-US" dirty="0"/>
              <a:t>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r>
              <a:rPr lang="en-US" dirty="0"/>
              <a:t>Tasks (e.g. exam questions) set by teachers too whenever deemed necessary</a:t>
            </a:r>
          </a:p>
        </p:txBody>
      </p:sp>
    </p:spTree>
    <p:extLst>
      <p:ext uri="{BB962C8B-B14F-4D97-AF65-F5344CB8AC3E}">
        <p14:creationId xmlns:p14="http://schemas.microsoft.com/office/powerpoint/2010/main" val="275706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Arrangements for out-of-class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28750"/>
            <a:ext cx="8229600" cy="4728210"/>
          </a:xfrm>
        </p:spPr>
        <p:txBody>
          <a:bodyPr/>
          <a:lstStyle/>
          <a:p>
            <a:r>
              <a:rPr lang="en-US" dirty="0"/>
              <a:t>Open-door policy – expectation of proactive approach by individuals</a:t>
            </a:r>
          </a:p>
          <a:p>
            <a:endParaRPr lang="en-US" dirty="0"/>
          </a:p>
          <a:p>
            <a:r>
              <a:rPr lang="en-US" dirty="0"/>
              <a:t>Lunchtimes/after-school if required</a:t>
            </a:r>
          </a:p>
          <a:p>
            <a:endParaRPr lang="en-US" dirty="0"/>
          </a:p>
          <a:p>
            <a:r>
              <a:rPr lang="en-US" dirty="0"/>
              <a:t>Prelim and exam revision session – study leave, Easter School</a:t>
            </a:r>
          </a:p>
          <a:p>
            <a:endParaRPr lang="en-US" dirty="0"/>
          </a:p>
          <a:p>
            <a:r>
              <a:rPr lang="en-US" dirty="0"/>
              <a:t>Email contact always welcome (gilly.rodger@glow.sch.uk)</a:t>
            </a:r>
          </a:p>
        </p:txBody>
      </p:sp>
    </p:spTree>
    <p:extLst>
      <p:ext uri="{BB962C8B-B14F-4D97-AF65-F5344CB8AC3E}">
        <p14:creationId xmlns:p14="http://schemas.microsoft.com/office/powerpoint/2010/main" val="26472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8FB1814C534C4FB7FAF42E1D7D0002" ma:contentTypeVersion="18" ma:contentTypeDescription="Create a new document." ma:contentTypeScope="" ma:versionID="661b148c59d11bc584f70817ee7f4059">
  <xsd:schema xmlns:xsd="http://www.w3.org/2001/XMLSchema" xmlns:xs="http://www.w3.org/2001/XMLSchema" xmlns:p="http://schemas.microsoft.com/office/2006/metadata/properties" xmlns:ns2="41ff5a41-8242-4d90-878e-1381b250cbf3" xmlns:ns3="f401ed1c-79c0-462e-a367-55d9eedeba93" targetNamespace="http://schemas.microsoft.com/office/2006/metadata/properties" ma:root="true" ma:fieldsID="6f8ef98bf9ebf194e7f5999d06611489" ns2:_="" ns3:_="">
    <xsd:import namespace="41ff5a41-8242-4d90-878e-1381b250cbf3"/>
    <xsd:import namespace="f401ed1c-79c0-462e-a367-55d9eedeba9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ff5a41-8242-4d90-878e-1381b250cbf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3bb72f2-57b4-4d3d-b212-1d74ca4789f2}" ma:internalName="TaxCatchAll" ma:showField="CatchAllData" ma:web="41ff5a41-8242-4d90-878e-1381b250cb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01ed1c-79c0-462e-a367-55d9eedeba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ff5a41-8242-4d90-878e-1381b250cbf3" xsi:nil="true"/>
    <lcf76f155ced4ddcb4097134ff3c332f xmlns="f401ed1c-79c0-462e-a367-55d9eedeba9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98D917B-C9B8-4739-AD17-02CF7F5E2BC4}"/>
</file>

<file path=customXml/itemProps2.xml><?xml version="1.0" encoding="utf-8"?>
<ds:datastoreItem xmlns:ds="http://schemas.openxmlformats.org/officeDocument/2006/customXml" ds:itemID="{61D47497-9790-4249-80DA-9727FFE6C8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7DD179-37DC-40BA-B4FB-D8C55835E1BB}">
  <ds:schemaRefs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elements/1.1/"/>
    <ds:schemaRef ds:uri="f401ed1c-79c0-462e-a367-55d9eedeba93"/>
    <ds:schemaRef ds:uri="http://purl.org/dc/dcmitype/"/>
    <ds:schemaRef ds:uri="41ff5a41-8242-4d90-878e-1381b250cbf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65</TotalTime>
  <Words>284</Words>
  <Application>Microsoft Office PowerPoint</Application>
  <PresentationFormat>On-screen Show (4:3)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Bookman Old Style</vt:lpstr>
      <vt:lpstr>Calibri</vt:lpstr>
      <vt:lpstr>Gill Sans MT</vt:lpstr>
      <vt:lpstr>Wingdings</vt:lpstr>
      <vt:lpstr>Wingdings 3</vt:lpstr>
      <vt:lpstr>Origin</vt:lpstr>
      <vt:lpstr>Advanced Higher Geography</vt:lpstr>
      <vt:lpstr>What Advanced Higher Geography involves</vt:lpstr>
      <vt:lpstr>Course assessment arrangements</vt:lpstr>
      <vt:lpstr>How parents can access details of course content</vt:lpstr>
      <vt:lpstr>What parents can do to support</vt:lpstr>
      <vt:lpstr>Homework</vt:lpstr>
      <vt:lpstr>Arrangements for out-of-class support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Higher Geography</dc:title>
  <dc:creator>Sarah Dorward</dc:creator>
  <cp:lastModifiedBy>Mrs Rodger</cp:lastModifiedBy>
  <cp:revision>35</cp:revision>
  <dcterms:created xsi:type="dcterms:W3CDTF">2017-08-23T18:02:39Z</dcterms:created>
  <dcterms:modified xsi:type="dcterms:W3CDTF">2025-06-23T08:51:19Z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0x010100A08FB1814C534C4FB7FAF42E1D7D0002</vt:lpwstr>
  </property>
</Properties>
</file>