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98" r:id="rId2"/>
    <p:sldMasterId id="2147484016" r:id="rId3"/>
  </p:sldMasterIdLst>
  <p:notesMasterIdLst>
    <p:notesMasterId r:id="rId27"/>
  </p:notesMasterIdLst>
  <p:sldIdLst>
    <p:sldId id="271" r:id="rId4"/>
    <p:sldId id="272" r:id="rId5"/>
    <p:sldId id="273" r:id="rId6"/>
    <p:sldId id="331" r:id="rId7"/>
    <p:sldId id="332" r:id="rId8"/>
    <p:sldId id="315" r:id="rId9"/>
    <p:sldId id="330" r:id="rId10"/>
    <p:sldId id="328" r:id="rId11"/>
    <p:sldId id="329" r:id="rId12"/>
    <p:sldId id="257" r:id="rId13"/>
    <p:sldId id="266" r:id="rId14"/>
    <p:sldId id="267" r:id="rId15"/>
    <p:sldId id="258" r:id="rId16"/>
    <p:sldId id="326" r:id="rId17"/>
    <p:sldId id="260" r:id="rId18"/>
    <p:sldId id="259" r:id="rId19"/>
    <p:sldId id="261" r:id="rId20"/>
    <p:sldId id="284" r:id="rId21"/>
    <p:sldId id="327" r:id="rId22"/>
    <p:sldId id="262" r:id="rId23"/>
    <p:sldId id="264" r:id="rId24"/>
    <p:sldId id="316" r:id="rId25"/>
    <p:sldId id="265" r:id="rId2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9D75AB-3886-4903-9C4C-022ADC955996}" v="35" dt="2025-03-21T11:52:18.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48" y="84"/>
      </p:cViewPr>
      <p:guideLst>
        <p:guide orient="horz" pos="2160"/>
        <p:guide pos="2880"/>
      </p:guideLst>
    </p:cSldViewPr>
  </p:slideViewPr>
  <p:notesTextViewPr>
    <p:cViewPr>
      <p:scale>
        <a:sx n="1" d="1"/>
        <a:sy n="1" d="1"/>
      </p:scale>
      <p:origin x="0" y="0"/>
    </p:cViewPr>
  </p:notesTextViewPr>
  <p:sorterViewPr>
    <p:cViewPr>
      <p:scale>
        <a:sx n="100" d="100"/>
        <a:sy n="100" d="100"/>
      </p:scale>
      <p:origin x="0" y="-38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Jeremy" userId="ce488733-f67a-408d-85bd-519f0fd2b2c1" providerId="ADAL" clId="{229D75AB-3886-4903-9C4C-022ADC955996}"/>
    <pc:docChg chg="undo custSel addSld delSld modSld modMainMaster">
      <pc:chgData name="Lee, Jeremy" userId="ce488733-f67a-408d-85bd-519f0fd2b2c1" providerId="ADAL" clId="{229D75AB-3886-4903-9C4C-022ADC955996}" dt="2025-03-21T11:52:26.979" v="805" actId="1076"/>
      <pc:docMkLst>
        <pc:docMk/>
      </pc:docMkLst>
      <pc:sldChg chg="del">
        <pc:chgData name="Lee, Jeremy" userId="ce488733-f67a-408d-85bd-519f0fd2b2c1" providerId="ADAL" clId="{229D75AB-3886-4903-9C4C-022ADC955996}" dt="2025-03-10T09:48:06.857" v="4" actId="2696"/>
        <pc:sldMkLst>
          <pc:docMk/>
          <pc:sldMk cId="1792819034" sldId="256"/>
        </pc:sldMkLst>
      </pc:sldChg>
      <pc:sldChg chg="delSp modSp mod">
        <pc:chgData name="Lee, Jeremy" userId="ce488733-f67a-408d-85bd-519f0fd2b2c1" providerId="ADAL" clId="{229D75AB-3886-4903-9C4C-022ADC955996}" dt="2025-03-10T09:53:16.857" v="183" actId="5793"/>
        <pc:sldMkLst>
          <pc:docMk/>
          <pc:sldMk cId="2137885561" sldId="257"/>
        </pc:sldMkLst>
        <pc:spChg chg="mod">
          <ac:chgData name="Lee, Jeremy" userId="ce488733-f67a-408d-85bd-519f0fd2b2c1" providerId="ADAL" clId="{229D75AB-3886-4903-9C4C-022ADC955996}" dt="2025-03-10T09:53:16.857" v="183" actId="5793"/>
          <ac:spMkLst>
            <pc:docMk/>
            <pc:sldMk cId="2137885561" sldId="257"/>
            <ac:spMk id="3" creationId="{00000000-0000-0000-0000-000000000000}"/>
          </ac:spMkLst>
        </pc:spChg>
      </pc:sldChg>
      <pc:sldChg chg="delSp modSp mod">
        <pc:chgData name="Lee, Jeremy" userId="ce488733-f67a-408d-85bd-519f0fd2b2c1" providerId="ADAL" clId="{229D75AB-3886-4903-9C4C-022ADC955996}" dt="2025-03-10T09:54:17.303" v="199" actId="1076"/>
        <pc:sldMkLst>
          <pc:docMk/>
          <pc:sldMk cId="1968642468" sldId="258"/>
        </pc:sldMkLst>
        <pc:spChg chg="mod">
          <ac:chgData name="Lee, Jeremy" userId="ce488733-f67a-408d-85bd-519f0fd2b2c1" providerId="ADAL" clId="{229D75AB-3886-4903-9C4C-022ADC955996}" dt="2025-03-10T09:54:17.303" v="199" actId="1076"/>
          <ac:spMkLst>
            <pc:docMk/>
            <pc:sldMk cId="1968642468" sldId="258"/>
            <ac:spMk id="3" creationId="{00000000-0000-0000-0000-000000000000}"/>
          </ac:spMkLst>
        </pc:spChg>
      </pc:sldChg>
      <pc:sldChg chg="delSp modSp mod">
        <pc:chgData name="Lee, Jeremy" userId="ce488733-f67a-408d-85bd-519f0fd2b2c1" providerId="ADAL" clId="{229D75AB-3886-4903-9C4C-022ADC955996}" dt="2025-03-17T10:39:50.609" v="799" actId="20577"/>
        <pc:sldMkLst>
          <pc:docMk/>
          <pc:sldMk cId="3287224977" sldId="259"/>
        </pc:sldMkLst>
        <pc:spChg chg="mod">
          <ac:chgData name="Lee, Jeremy" userId="ce488733-f67a-408d-85bd-519f0fd2b2c1" providerId="ADAL" clId="{229D75AB-3886-4903-9C4C-022ADC955996}" dt="2025-03-17T10:39:50.609" v="799" actId="20577"/>
          <ac:spMkLst>
            <pc:docMk/>
            <pc:sldMk cId="3287224977" sldId="259"/>
            <ac:spMk id="4" creationId="{00000000-0000-0000-0000-000000000000}"/>
          </ac:spMkLst>
        </pc:spChg>
      </pc:sldChg>
      <pc:sldChg chg="delSp modSp mod">
        <pc:chgData name="Lee, Jeremy" userId="ce488733-f67a-408d-85bd-519f0fd2b2c1" providerId="ADAL" clId="{229D75AB-3886-4903-9C4C-022ADC955996}" dt="2025-03-10T15:30:01.445" v="483" actId="20577"/>
        <pc:sldMkLst>
          <pc:docMk/>
          <pc:sldMk cId="3334468900" sldId="260"/>
        </pc:sldMkLst>
        <pc:spChg chg="mod">
          <ac:chgData name="Lee, Jeremy" userId="ce488733-f67a-408d-85bd-519f0fd2b2c1" providerId="ADAL" clId="{229D75AB-3886-4903-9C4C-022ADC955996}" dt="2025-03-10T15:30:01.445" v="483" actId="20577"/>
          <ac:spMkLst>
            <pc:docMk/>
            <pc:sldMk cId="3334468900" sldId="260"/>
            <ac:spMk id="5" creationId="{00000000-0000-0000-0000-000000000000}"/>
          </ac:spMkLst>
        </pc:spChg>
      </pc:sldChg>
      <pc:sldChg chg="delSp modSp mod">
        <pc:chgData name="Lee, Jeremy" userId="ce488733-f67a-408d-85bd-519f0fd2b2c1" providerId="ADAL" clId="{229D75AB-3886-4903-9C4C-022ADC955996}" dt="2025-03-10T09:56:29.914" v="258" actId="478"/>
        <pc:sldMkLst>
          <pc:docMk/>
          <pc:sldMk cId="2174448438" sldId="261"/>
        </pc:sldMkLst>
        <pc:spChg chg="mod">
          <ac:chgData name="Lee, Jeremy" userId="ce488733-f67a-408d-85bd-519f0fd2b2c1" providerId="ADAL" clId="{229D75AB-3886-4903-9C4C-022ADC955996}" dt="2025-03-10T09:56:20.305" v="256" actId="207"/>
          <ac:spMkLst>
            <pc:docMk/>
            <pc:sldMk cId="2174448438" sldId="261"/>
            <ac:spMk id="4" creationId="{00000000-0000-0000-0000-000000000000}"/>
          </ac:spMkLst>
        </pc:spChg>
      </pc:sldChg>
      <pc:sldChg chg="delSp modSp mod">
        <pc:chgData name="Lee, Jeremy" userId="ce488733-f67a-408d-85bd-519f0fd2b2c1" providerId="ADAL" clId="{229D75AB-3886-4903-9C4C-022ADC955996}" dt="2025-03-10T09:57:16" v="265" actId="478"/>
        <pc:sldMkLst>
          <pc:docMk/>
          <pc:sldMk cId="934903400" sldId="262"/>
        </pc:sldMkLst>
        <pc:spChg chg="mod">
          <ac:chgData name="Lee, Jeremy" userId="ce488733-f67a-408d-85bd-519f0fd2b2c1" providerId="ADAL" clId="{229D75AB-3886-4903-9C4C-022ADC955996}" dt="2025-03-10T09:57:06.260" v="263" actId="207"/>
          <ac:spMkLst>
            <pc:docMk/>
            <pc:sldMk cId="934903400" sldId="262"/>
            <ac:spMk id="4" creationId="{00000000-0000-0000-0000-000000000000}"/>
          </ac:spMkLst>
        </pc:spChg>
      </pc:sldChg>
      <pc:sldChg chg="delSp modSp mod">
        <pc:chgData name="Lee, Jeremy" userId="ce488733-f67a-408d-85bd-519f0fd2b2c1" providerId="ADAL" clId="{229D75AB-3886-4903-9C4C-022ADC955996}" dt="2025-03-10T09:57:36.496" v="269" actId="478"/>
        <pc:sldMkLst>
          <pc:docMk/>
          <pc:sldMk cId="3538805390" sldId="264"/>
        </pc:sldMkLst>
        <pc:spChg chg="mod">
          <ac:chgData name="Lee, Jeremy" userId="ce488733-f67a-408d-85bd-519f0fd2b2c1" providerId="ADAL" clId="{229D75AB-3886-4903-9C4C-022ADC955996}" dt="2025-03-10T09:57:28.827" v="266" actId="207"/>
          <ac:spMkLst>
            <pc:docMk/>
            <pc:sldMk cId="3538805390" sldId="264"/>
            <ac:spMk id="4" creationId="{00000000-0000-0000-0000-000000000000}"/>
          </ac:spMkLst>
        </pc:spChg>
      </pc:sldChg>
      <pc:sldChg chg="delSp mod setBg">
        <pc:chgData name="Lee, Jeremy" userId="ce488733-f67a-408d-85bd-519f0fd2b2c1" providerId="ADAL" clId="{229D75AB-3886-4903-9C4C-022ADC955996}" dt="2025-03-10T09:58:58.611" v="292" actId="478"/>
        <pc:sldMkLst>
          <pc:docMk/>
          <pc:sldMk cId="1317657011" sldId="265"/>
        </pc:sldMkLst>
      </pc:sldChg>
      <pc:sldChg chg="delSp modSp mod">
        <pc:chgData name="Lee, Jeremy" userId="ce488733-f67a-408d-85bd-519f0fd2b2c1" providerId="ADAL" clId="{229D75AB-3886-4903-9C4C-022ADC955996}" dt="2025-03-10T09:53:37.429" v="188" actId="1076"/>
        <pc:sldMkLst>
          <pc:docMk/>
          <pc:sldMk cId="1432478803" sldId="266"/>
        </pc:sldMkLst>
        <pc:picChg chg="mod">
          <ac:chgData name="Lee, Jeremy" userId="ce488733-f67a-408d-85bd-519f0fd2b2c1" providerId="ADAL" clId="{229D75AB-3886-4903-9C4C-022ADC955996}" dt="2025-03-10T09:53:37.429" v="188" actId="1076"/>
          <ac:picMkLst>
            <pc:docMk/>
            <pc:sldMk cId="1432478803" sldId="266"/>
            <ac:picMk id="4" creationId="{00000000-0000-0000-0000-000000000000}"/>
          </ac:picMkLst>
        </pc:picChg>
      </pc:sldChg>
      <pc:sldChg chg="delSp modSp mod">
        <pc:chgData name="Lee, Jeremy" userId="ce488733-f67a-408d-85bd-519f0fd2b2c1" providerId="ADAL" clId="{229D75AB-3886-4903-9C4C-022ADC955996}" dt="2025-03-10T09:53:52.101" v="193" actId="1076"/>
        <pc:sldMkLst>
          <pc:docMk/>
          <pc:sldMk cId="3371030712" sldId="267"/>
        </pc:sldMkLst>
        <pc:picChg chg="mod">
          <ac:chgData name="Lee, Jeremy" userId="ce488733-f67a-408d-85bd-519f0fd2b2c1" providerId="ADAL" clId="{229D75AB-3886-4903-9C4C-022ADC955996}" dt="2025-03-10T09:53:52.101" v="193" actId="1076"/>
          <ac:picMkLst>
            <pc:docMk/>
            <pc:sldMk cId="3371030712" sldId="267"/>
            <ac:picMk id="2" creationId="{00000000-0000-0000-0000-000000000000}"/>
          </ac:picMkLst>
        </pc:picChg>
      </pc:sldChg>
      <pc:sldChg chg="modSp mod">
        <pc:chgData name="Lee, Jeremy" userId="ce488733-f67a-408d-85bd-519f0fd2b2c1" providerId="ADAL" clId="{229D75AB-3886-4903-9C4C-022ADC955996}" dt="2025-03-10T10:05:09.664" v="358" actId="20577"/>
        <pc:sldMkLst>
          <pc:docMk/>
          <pc:sldMk cId="2064624937" sldId="271"/>
        </pc:sldMkLst>
        <pc:spChg chg="mod">
          <ac:chgData name="Lee, Jeremy" userId="ce488733-f67a-408d-85bd-519f0fd2b2c1" providerId="ADAL" clId="{229D75AB-3886-4903-9C4C-022ADC955996}" dt="2025-03-10T10:05:09.664" v="358" actId="20577"/>
          <ac:spMkLst>
            <pc:docMk/>
            <pc:sldMk cId="2064624937" sldId="271"/>
            <ac:spMk id="3" creationId="{11D2906C-1DA9-C66D-34F8-7CCCA58CC1B1}"/>
          </ac:spMkLst>
        </pc:spChg>
        <pc:spChg chg="mod">
          <ac:chgData name="Lee, Jeremy" userId="ce488733-f67a-408d-85bd-519f0fd2b2c1" providerId="ADAL" clId="{229D75AB-3886-4903-9C4C-022ADC955996}" dt="2025-03-10T10:04:53.934" v="321" actId="20577"/>
          <ac:spMkLst>
            <pc:docMk/>
            <pc:sldMk cId="2064624937" sldId="271"/>
            <ac:spMk id="4" creationId="{145614E1-24DB-1BFA-7D8D-FA3ADF9DC639}"/>
          </ac:spMkLst>
        </pc:spChg>
      </pc:sldChg>
      <pc:sldChg chg="del">
        <pc:chgData name="Lee, Jeremy" userId="ce488733-f67a-408d-85bd-519f0fd2b2c1" providerId="ADAL" clId="{229D75AB-3886-4903-9C4C-022ADC955996}" dt="2025-03-10T09:59:12.647" v="293" actId="2696"/>
        <pc:sldMkLst>
          <pc:docMk/>
          <pc:sldMk cId="4083706754" sldId="271"/>
        </pc:sldMkLst>
      </pc:sldChg>
      <pc:sldChg chg="delSp modSp mod">
        <pc:chgData name="Lee, Jeremy" userId="ce488733-f67a-408d-85bd-519f0fd2b2c1" providerId="ADAL" clId="{229D75AB-3886-4903-9C4C-022ADC955996}" dt="2025-03-10T10:00:34.664" v="300" actId="21"/>
        <pc:sldMkLst>
          <pc:docMk/>
          <pc:sldMk cId="2840370769" sldId="272"/>
        </pc:sldMkLst>
        <pc:spChg chg="mod">
          <ac:chgData name="Lee, Jeremy" userId="ce488733-f67a-408d-85bd-519f0fd2b2c1" providerId="ADAL" clId="{229D75AB-3886-4903-9C4C-022ADC955996}" dt="2025-03-10T09:48:27.223" v="6" actId="207"/>
          <ac:spMkLst>
            <pc:docMk/>
            <pc:sldMk cId="2840370769" sldId="272"/>
            <ac:spMk id="2" creationId="{00000000-0000-0000-0000-000000000000}"/>
          </ac:spMkLst>
        </pc:spChg>
      </pc:sldChg>
      <pc:sldChg chg="delSp modSp mod">
        <pc:chgData name="Lee, Jeremy" userId="ce488733-f67a-408d-85bd-519f0fd2b2c1" providerId="ADAL" clId="{229D75AB-3886-4903-9C4C-022ADC955996}" dt="2025-03-10T09:48:51.272" v="12" actId="20577"/>
        <pc:sldMkLst>
          <pc:docMk/>
          <pc:sldMk cId="286205006" sldId="273"/>
        </pc:sldMkLst>
        <pc:spChg chg="mod">
          <ac:chgData name="Lee, Jeremy" userId="ce488733-f67a-408d-85bd-519f0fd2b2c1" providerId="ADAL" clId="{229D75AB-3886-4903-9C4C-022ADC955996}" dt="2025-03-10T09:48:51.272" v="12" actId="20577"/>
          <ac:spMkLst>
            <pc:docMk/>
            <pc:sldMk cId="286205006" sldId="273"/>
            <ac:spMk id="2" creationId="{00000000-0000-0000-0000-000000000000}"/>
          </ac:spMkLst>
        </pc:spChg>
      </pc:sldChg>
      <pc:sldChg chg="del">
        <pc:chgData name="Lee, Jeremy" userId="ce488733-f67a-408d-85bd-519f0fd2b2c1" providerId="ADAL" clId="{229D75AB-3886-4903-9C4C-022ADC955996}" dt="2025-03-10T09:48:56.943" v="13" actId="2696"/>
        <pc:sldMkLst>
          <pc:docMk/>
          <pc:sldMk cId="1471899910" sldId="274"/>
        </pc:sldMkLst>
      </pc:sldChg>
      <pc:sldChg chg="del">
        <pc:chgData name="Lee, Jeremy" userId="ce488733-f67a-408d-85bd-519f0fd2b2c1" providerId="ADAL" clId="{229D75AB-3886-4903-9C4C-022ADC955996}" dt="2025-03-10T09:49:01.651" v="14" actId="2696"/>
        <pc:sldMkLst>
          <pc:docMk/>
          <pc:sldMk cId="122712915" sldId="277"/>
        </pc:sldMkLst>
      </pc:sldChg>
      <pc:sldChg chg="delSp modSp mod">
        <pc:chgData name="Lee, Jeremy" userId="ce488733-f67a-408d-85bd-519f0fd2b2c1" providerId="ADAL" clId="{229D75AB-3886-4903-9C4C-022ADC955996}" dt="2025-03-10T09:56:42.595" v="261" actId="478"/>
        <pc:sldMkLst>
          <pc:docMk/>
          <pc:sldMk cId="4132978838" sldId="284"/>
        </pc:sldMkLst>
        <pc:spChg chg="mod">
          <ac:chgData name="Lee, Jeremy" userId="ce488733-f67a-408d-85bd-519f0fd2b2c1" providerId="ADAL" clId="{229D75AB-3886-4903-9C4C-022ADC955996}" dt="2025-03-10T09:56:39.339" v="259" actId="207"/>
          <ac:spMkLst>
            <pc:docMk/>
            <pc:sldMk cId="4132978838" sldId="284"/>
            <ac:spMk id="3" creationId="{00000000-0000-0000-0000-000000000000}"/>
          </ac:spMkLst>
        </pc:spChg>
      </pc:sldChg>
      <pc:sldChg chg="del">
        <pc:chgData name="Lee, Jeremy" userId="ce488733-f67a-408d-85bd-519f0fd2b2c1" providerId="ADAL" clId="{229D75AB-3886-4903-9C4C-022ADC955996}" dt="2025-03-10T09:59:43.048" v="297" actId="2696"/>
        <pc:sldMkLst>
          <pc:docMk/>
          <pc:sldMk cId="2313966334" sldId="285"/>
        </pc:sldMkLst>
      </pc:sldChg>
      <pc:sldChg chg="del">
        <pc:chgData name="Lee, Jeremy" userId="ce488733-f67a-408d-85bd-519f0fd2b2c1" providerId="ADAL" clId="{229D75AB-3886-4903-9C4C-022ADC955996}" dt="2025-03-10T09:59:46.482" v="298" actId="2696"/>
        <pc:sldMkLst>
          <pc:docMk/>
          <pc:sldMk cId="805149779" sldId="286"/>
        </pc:sldMkLst>
      </pc:sldChg>
      <pc:sldChg chg="del">
        <pc:chgData name="Lee, Jeremy" userId="ce488733-f67a-408d-85bd-519f0fd2b2c1" providerId="ADAL" clId="{229D75AB-3886-4903-9C4C-022ADC955996}" dt="2025-03-10T09:56:59.679" v="262" actId="2696"/>
        <pc:sldMkLst>
          <pc:docMk/>
          <pc:sldMk cId="1080233095" sldId="287"/>
        </pc:sldMkLst>
      </pc:sldChg>
      <pc:sldChg chg="del">
        <pc:chgData name="Lee, Jeremy" userId="ce488733-f67a-408d-85bd-519f0fd2b2c1" providerId="ADAL" clId="{229D75AB-3886-4903-9C4C-022ADC955996}" dt="2025-03-10T09:59:40.619" v="296" actId="2696"/>
        <pc:sldMkLst>
          <pc:docMk/>
          <pc:sldMk cId="3667741734" sldId="312"/>
        </pc:sldMkLst>
      </pc:sldChg>
      <pc:sldChg chg="addSp delSp modSp mod setBg">
        <pc:chgData name="Lee, Jeremy" userId="ce488733-f67a-408d-85bd-519f0fd2b2c1" providerId="ADAL" clId="{229D75AB-3886-4903-9C4C-022ADC955996}" dt="2025-03-21T11:52:26.979" v="805" actId="1076"/>
        <pc:sldMkLst>
          <pc:docMk/>
          <pc:sldMk cId="3477374448" sldId="315"/>
        </pc:sldMkLst>
        <pc:picChg chg="add mod">
          <ac:chgData name="Lee, Jeremy" userId="ce488733-f67a-408d-85bd-519f0fd2b2c1" providerId="ADAL" clId="{229D75AB-3886-4903-9C4C-022ADC955996}" dt="2025-03-21T11:52:26.979" v="805" actId="1076"/>
          <ac:picMkLst>
            <pc:docMk/>
            <pc:sldMk cId="3477374448" sldId="315"/>
            <ac:picMk id="2" creationId="{4D8948A0-DA32-EAC0-7089-562345E80E84}"/>
          </ac:picMkLst>
        </pc:picChg>
        <pc:picChg chg="add del mod">
          <ac:chgData name="Lee, Jeremy" userId="ce488733-f67a-408d-85bd-519f0fd2b2c1" providerId="ADAL" clId="{229D75AB-3886-4903-9C4C-022ADC955996}" dt="2025-03-21T11:52:14.870" v="803" actId="478"/>
          <ac:picMkLst>
            <pc:docMk/>
            <pc:sldMk cId="3477374448" sldId="315"/>
            <ac:picMk id="4" creationId="{CFE0CEB7-5925-2EAC-2754-A32589A8E763}"/>
          </ac:picMkLst>
        </pc:picChg>
      </pc:sldChg>
      <pc:sldChg chg="delSp modSp mod setBg">
        <pc:chgData name="Lee, Jeremy" userId="ce488733-f67a-408d-85bd-519f0fd2b2c1" providerId="ADAL" clId="{229D75AB-3886-4903-9C4C-022ADC955996}" dt="2025-03-10T09:58:47.903" v="291" actId="12094"/>
        <pc:sldMkLst>
          <pc:docMk/>
          <pc:sldMk cId="1881647274" sldId="316"/>
        </pc:sldMkLst>
        <pc:graphicFrameChg chg="mod">
          <ac:chgData name="Lee, Jeremy" userId="ce488733-f67a-408d-85bd-519f0fd2b2c1" providerId="ADAL" clId="{229D75AB-3886-4903-9C4C-022ADC955996}" dt="2025-03-10T09:58:47.903" v="291" actId="12094"/>
          <ac:graphicFrameMkLst>
            <pc:docMk/>
            <pc:sldMk cId="1881647274" sldId="316"/>
            <ac:graphicFrameMk id="6" creationId="{16608970-B45C-D014-5670-1B8D58508C3C}"/>
          </ac:graphicFrameMkLst>
        </pc:graphicFrameChg>
      </pc:sldChg>
      <pc:sldChg chg="delSp modSp del mod setBg">
        <pc:chgData name="Lee, Jeremy" userId="ce488733-f67a-408d-85bd-519f0fd2b2c1" providerId="ADAL" clId="{229D75AB-3886-4903-9C4C-022ADC955996}" dt="2025-03-10T09:59:58.745" v="299" actId="2696"/>
        <pc:sldMkLst>
          <pc:docMk/>
          <pc:sldMk cId="397122212" sldId="324"/>
        </pc:sldMkLst>
      </pc:sldChg>
      <pc:sldChg chg="del setBg">
        <pc:chgData name="Lee, Jeremy" userId="ce488733-f67a-408d-85bd-519f0fd2b2c1" providerId="ADAL" clId="{229D75AB-3886-4903-9C4C-022ADC955996}" dt="2025-03-10T09:49:05.447" v="15" actId="2696"/>
        <pc:sldMkLst>
          <pc:docMk/>
          <pc:sldMk cId="2077513118" sldId="325"/>
        </pc:sldMkLst>
      </pc:sldChg>
      <pc:sldChg chg="addSp delSp modSp mod setBg">
        <pc:chgData name="Lee, Jeremy" userId="ce488733-f67a-408d-85bd-519f0fd2b2c1" providerId="ADAL" clId="{229D75AB-3886-4903-9C4C-022ADC955996}" dt="2025-03-10T12:52:02.589" v="416" actId="1076"/>
        <pc:sldMkLst>
          <pc:docMk/>
          <pc:sldMk cId="119810318" sldId="326"/>
        </pc:sldMkLst>
        <pc:spChg chg="add mod">
          <ac:chgData name="Lee, Jeremy" userId="ce488733-f67a-408d-85bd-519f0fd2b2c1" providerId="ADAL" clId="{229D75AB-3886-4903-9C4C-022ADC955996}" dt="2025-03-10T09:54:58.242" v="246" actId="20577"/>
          <ac:spMkLst>
            <pc:docMk/>
            <pc:sldMk cId="119810318" sldId="326"/>
            <ac:spMk id="4" creationId="{B4D2E6BF-239C-91DC-43A2-52515AE918CD}"/>
          </ac:spMkLst>
        </pc:spChg>
        <pc:picChg chg="add mod modCrop">
          <ac:chgData name="Lee, Jeremy" userId="ce488733-f67a-408d-85bd-519f0fd2b2c1" providerId="ADAL" clId="{229D75AB-3886-4903-9C4C-022ADC955996}" dt="2025-03-10T12:52:02.589" v="416" actId="1076"/>
          <ac:picMkLst>
            <pc:docMk/>
            <pc:sldMk cId="119810318" sldId="326"/>
            <ac:picMk id="7" creationId="{8780F295-853A-FD5E-B13E-A5745FEBA509}"/>
          </ac:picMkLst>
        </pc:picChg>
      </pc:sldChg>
      <pc:sldChg chg="delSp mod setBg">
        <pc:chgData name="Lee, Jeremy" userId="ce488733-f67a-408d-85bd-519f0fd2b2c1" providerId="ADAL" clId="{229D75AB-3886-4903-9C4C-022ADC955996}" dt="2025-03-10T12:52:38.303" v="417" actId="478"/>
        <pc:sldMkLst>
          <pc:docMk/>
          <pc:sldMk cId="1200658139" sldId="327"/>
        </pc:sldMkLst>
      </pc:sldChg>
      <pc:sldChg chg="addSp modSp new mod">
        <pc:chgData name="Lee, Jeremy" userId="ce488733-f67a-408d-85bd-519f0fd2b2c1" providerId="ADAL" clId="{229D75AB-3886-4903-9C4C-022ADC955996}" dt="2025-03-10T12:34:32.625" v="366" actId="1076"/>
        <pc:sldMkLst>
          <pc:docMk/>
          <pc:sldMk cId="204655593" sldId="328"/>
        </pc:sldMkLst>
        <pc:picChg chg="add mod modCrop">
          <ac:chgData name="Lee, Jeremy" userId="ce488733-f67a-408d-85bd-519f0fd2b2c1" providerId="ADAL" clId="{229D75AB-3886-4903-9C4C-022ADC955996}" dt="2025-03-10T12:34:32.625" v="366" actId="1076"/>
          <ac:picMkLst>
            <pc:docMk/>
            <pc:sldMk cId="204655593" sldId="328"/>
            <ac:picMk id="3" creationId="{30D43ABF-3EC0-9EAB-CE4E-00B78FF1811B}"/>
          </ac:picMkLst>
        </pc:picChg>
      </pc:sldChg>
      <pc:sldChg chg="del setBg">
        <pc:chgData name="Lee, Jeremy" userId="ce488733-f67a-408d-85bd-519f0fd2b2c1" providerId="ADAL" clId="{229D75AB-3886-4903-9C4C-022ADC955996}" dt="2025-03-10T09:59:20.467" v="294" actId="2696"/>
        <pc:sldMkLst>
          <pc:docMk/>
          <pc:sldMk cId="335521279" sldId="328"/>
        </pc:sldMkLst>
      </pc:sldChg>
      <pc:sldChg chg="addSp delSp modSp new del mod">
        <pc:chgData name="Lee, Jeremy" userId="ce488733-f67a-408d-85bd-519f0fd2b2c1" providerId="ADAL" clId="{229D75AB-3886-4903-9C4C-022ADC955996}" dt="2025-03-10T10:04:45.723" v="309" actId="2696"/>
        <pc:sldMkLst>
          <pc:docMk/>
          <pc:sldMk cId="2329626039" sldId="328"/>
        </pc:sldMkLst>
      </pc:sldChg>
      <pc:sldChg chg="del">
        <pc:chgData name="Lee, Jeremy" userId="ce488733-f67a-408d-85bd-519f0fd2b2c1" providerId="ADAL" clId="{229D75AB-3886-4903-9C4C-022ADC955996}" dt="2025-03-10T09:59:25.592" v="295" actId="2696"/>
        <pc:sldMkLst>
          <pc:docMk/>
          <pc:sldMk cId="424399612" sldId="329"/>
        </pc:sldMkLst>
      </pc:sldChg>
      <pc:sldChg chg="addSp modSp new mod">
        <pc:chgData name="Lee, Jeremy" userId="ce488733-f67a-408d-85bd-519f0fd2b2c1" providerId="ADAL" clId="{229D75AB-3886-4903-9C4C-022ADC955996}" dt="2025-03-10T12:35:10.219" v="372" actId="14100"/>
        <pc:sldMkLst>
          <pc:docMk/>
          <pc:sldMk cId="1175601632" sldId="329"/>
        </pc:sldMkLst>
        <pc:picChg chg="add mod modCrop">
          <ac:chgData name="Lee, Jeremy" userId="ce488733-f67a-408d-85bd-519f0fd2b2c1" providerId="ADAL" clId="{229D75AB-3886-4903-9C4C-022ADC955996}" dt="2025-03-10T12:35:10.219" v="372" actId="14100"/>
          <ac:picMkLst>
            <pc:docMk/>
            <pc:sldMk cId="1175601632" sldId="329"/>
            <ac:picMk id="3" creationId="{F3AA97C1-3D11-1BA7-CEA3-AB17F259CF97}"/>
          </ac:picMkLst>
        </pc:picChg>
      </pc:sldChg>
      <pc:sldChg chg="addSp modSp new mod">
        <pc:chgData name="Lee, Jeremy" userId="ce488733-f67a-408d-85bd-519f0fd2b2c1" providerId="ADAL" clId="{229D75AB-3886-4903-9C4C-022ADC955996}" dt="2025-03-10T12:46:32.958" v="399" actId="1076"/>
        <pc:sldMkLst>
          <pc:docMk/>
          <pc:sldMk cId="3687643622" sldId="330"/>
        </pc:sldMkLst>
        <pc:picChg chg="add mod ord modCrop">
          <ac:chgData name="Lee, Jeremy" userId="ce488733-f67a-408d-85bd-519f0fd2b2c1" providerId="ADAL" clId="{229D75AB-3886-4903-9C4C-022ADC955996}" dt="2025-03-10T12:46:32.958" v="399" actId="1076"/>
          <ac:picMkLst>
            <pc:docMk/>
            <pc:sldMk cId="3687643622" sldId="330"/>
            <ac:picMk id="3" creationId="{77379175-FAA1-940C-1217-F22D75089530}"/>
          </ac:picMkLst>
        </pc:picChg>
        <pc:picChg chg="add mod modCrop">
          <ac:chgData name="Lee, Jeremy" userId="ce488733-f67a-408d-85bd-519f0fd2b2c1" providerId="ADAL" clId="{229D75AB-3886-4903-9C4C-022ADC955996}" dt="2025-03-10T12:46:30.494" v="398" actId="1076"/>
          <ac:picMkLst>
            <pc:docMk/>
            <pc:sldMk cId="3687643622" sldId="330"/>
            <ac:picMk id="5" creationId="{0B663D5F-3A93-9DC4-06A1-99DC7E66FECA}"/>
          </ac:picMkLst>
        </pc:picChg>
      </pc:sldChg>
      <pc:sldChg chg="addSp delSp modSp new mod setBg">
        <pc:chgData name="Lee, Jeremy" userId="ce488733-f67a-408d-85bd-519f0fd2b2c1" providerId="ADAL" clId="{229D75AB-3886-4903-9C4C-022ADC955996}" dt="2025-03-10T12:49:22.826" v="411" actId="26606"/>
        <pc:sldMkLst>
          <pc:docMk/>
          <pc:sldMk cId="3050069162" sldId="331"/>
        </pc:sldMkLst>
        <pc:picChg chg="add mod">
          <ac:chgData name="Lee, Jeremy" userId="ce488733-f67a-408d-85bd-519f0fd2b2c1" providerId="ADAL" clId="{229D75AB-3886-4903-9C4C-022ADC955996}" dt="2025-03-10T12:49:22.826" v="411" actId="26606"/>
          <ac:picMkLst>
            <pc:docMk/>
            <pc:sldMk cId="3050069162" sldId="331"/>
            <ac:picMk id="4" creationId="{C446E8E3-6D76-C165-187C-086BA76CF23B}"/>
          </ac:picMkLst>
        </pc:picChg>
      </pc:sldChg>
      <pc:sldChg chg="addSp modSp new mod">
        <pc:chgData name="Lee, Jeremy" userId="ce488733-f67a-408d-85bd-519f0fd2b2c1" providerId="ADAL" clId="{229D75AB-3886-4903-9C4C-022ADC955996}" dt="2025-03-21T08:48:31.431" v="802" actId="1076"/>
        <pc:sldMkLst>
          <pc:docMk/>
          <pc:sldMk cId="55537047" sldId="332"/>
        </pc:sldMkLst>
        <pc:spChg chg="add mod">
          <ac:chgData name="Lee, Jeremy" userId="ce488733-f67a-408d-85bd-519f0fd2b2c1" providerId="ADAL" clId="{229D75AB-3886-4903-9C4C-022ADC955996}" dt="2025-03-21T08:48:31.431" v="802" actId="1076"/>
          <ac:spMkLst>
            <pc:docMk/>
            <pc:sldMk cId="55537047" sldId="332"/>
            <ac:spMk id="2" creationId="{674DCDE1-1C49-400C-5A2E-1710F68315CE}"/>
          </ac:spMkLst>
        </pc:spChg>
      </pc:sldChg>
      <pc:sldMasterChg chg="setBg modSldLayout">
        <pc:chgData name="Lee, Jeremy" userId="ce488733-f67a-408d-85bd-519f0fd2b2c1" providerId="ADAL" clId="{229D75AB-3886-4903-9C4C-022ADC955996}" dt="2025-03-10T09:47:49.213" v="2"/>
        <pc:sldMasterMkLst>
          <pc:docMk/>
          <pc:sldMasterMk cId="3252072155" sldId="2147483960"/>
        </pc:sldMasterMkLst>
        <pc:sldLayoutChg chg="setBg">
          <pc:chgData name="Lee, Jeremy" userId="ce488733-f67a-408d-85bd-519f0fd2b2c1" providerId="ADAL" clId="{229D75AB-3886-4903-9C4C-022ADC955996}" dt="2025-03-10T09:47:49.213" v="2"/>
          <pc:sldLayoutMkLst>
            <pc:docMk/>
            <pc:sldMasterMk cId="3252072155" sldId="2147483960"/>
            <pc:sldLayoutMk cId="3943686703" sldId="2147483961"/>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4237034470" sldId="2147483962"/>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2463816677" sldId="2147483963"/>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1608278934" sldId="2147483964"/>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1834016717" sldId="2147483965"/>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220518997" sldId="2147483966"/>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1272405143" sldId="2147483967"/>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3564419354" sldId="2147483968"/>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3064441483" sldId="2147483969"/>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4205766361" sldId="2147483970"/>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1658783838" sldId="2147483971"/>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3559618847" sldId="2147483972"/>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1936931394" sldId="2147483973"/>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1787533155" sldId="2147483974"/>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3200161301" sldId="2147483975"/>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3446876646" sldId="2147483976"/>
          </pc:sldLayoutMkLst>
        </pc:sldLayoutChg>
        <pc:sldLayoutChg chg="setBg">
          <pc:chgData name="Lee, Jeremy" userId="ce488733-f67a-408d-85bd-519f0fd2b2c1" providerId="ADAL" clId="{229D75AB-3886-4903-9C4C-022ADC955996}" dt="2025-03-10T09:47:49.213" v="2"/>
          <pc:sldLayoutMkLst>
            <pc:docMk/>
            <pc:sldMasterMk cId="3252072155" sldId="2147483960"/>
            <pc:sldLayoutMk cId="3329251448" sldId="2147483977"/>
          </pc:sldLayoutMkLst>
        </pc:sldLayoutChg>
      </pc:sldMasterChg>
      <pc:sldMasterChg chg="setBg modSldLayout">
        <pc:chgData name="Lee, Jeremy" userId="ce488733-f67a-408d-85bd-519f0fd2b2c1" providerId="ADAL" clId="{229D75AB-3886-4903-9C4C-022ADC955996}" dt="2025-03-10T09:47:49.213" v="2"/>
        <pc:sldMasterMkLst>
          <pc:docMk/>
          <pc:sldMasterMk cId="2624483344" sldId="2147483998"/>
        </pc:sldMasterMkLst>
        <pc:sldLayoutChg chg="setBg">
          <pc:chgData name="Lee, Jeremy" userId="ce488733-f67a-408d-85bd-519f0fd2b2c1" providerId="ADAL" clId="{229D75AB-3886-4903-9C4C-022ADC955996}" dt="2025-03-10T09:47:49.213" v="2"/>
          <pc:sldLayoutMkLst>
            <pc:docMk/>
            <pc:sldMasterMk cId="2624483344" sldId="2147483998"/>
            <pc:sldLayoutMk cId="3352763800" sldId="2147483996"/>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2598309696" sldId="2147483999"/>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3352383668" sldId="2147484000"/>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1919455032" sldId="2147484001"/>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2556209796" sldId="2147484002"/>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165452448" sldId="2147484003"/>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3343371859" sldId="2147484004"/>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4175519215" sldId="2147484005"/>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2643470550" sldId="2147484006"/>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3198838882" sldId="2147484007"/>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3513334504" sldId="2147484008"/>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2114654216" sldId="2147484009"/>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4118252344" sldId="2147484010"/>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964377179" sldId="2147484011"/>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1682854421" sldId="2147484012"/>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1003749308" sldId="2147484013"/>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1304134428" sldId="2147484014"/>
          </pc:sldLayoutMkLst>
        </pc:sldLayoutChg>
        <pc:sldLayoutChg chg="setBg">
          <pc:chgData name="Lee, Jeremy" userId="ce488733-f67a-408d-85bd-519f0fd2b2c1" providerId="ADAL" clId="{229D75AB-3886-4903-9C4C-022ADC955996}" dt="2025-03-10T09:47:49.213" v="2"/>
          <pc:sldLayoutMkLst>
            <pc:docMk/>
            <pc:sldMasterMk cId="2624483344" sldId="2147483998"/>
            <pc:sldLayoutMk cId="2784721504" sldId="214748401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CEF65F-B228-4AAE-9261-07AB856F14EE}"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0C1BCDB9-C9A6-4834-903A-726823F1F65B}">
      <dgm:prSet/>
      <dgm:spPr/>
      <dgm:t>
        <a:bodyPr/>
        <a:lstStyle/>
        <a:p>
          <a:r>
            <a:rPr lang="en-GB" dirty="0"/>
            <a:t>You can request an appeal if you feel that a grade you receive on results day is wrong.</a:t>
          </a:r>
          <a:endParaRPr lang="en-US" dirty="0"/>
        </a:p>
      </dgm:t>
    </dgm:pt>
    <dgm:pt modelId="{8B67E5E9-33EC-464F-B610-AE53A459B16F}" type="parTrans" cxnId="{9C88DAE9-5185-4DA8-8BA6-4F71455D154C}">
      <dgm:prSet/>
      <dgm:spPr/>
      <dgm:t>
        <a:bodyPr/>
        <a:lstStyle/>
        <a:p>
          <a:endParaRPr lang="en-US"/>
        </a:p>
      </dgm:t>
    </dgm:pt>
    <dgm:pt modelId="{8B513C20-2D23-4459-8581-B7AF4D3C2F01}" type="sibTrans" cxnId="{9C88DAE9-5185-4DA8-8BA6-4F71455D154C}">
      <dgm:prSet/>
      <dgm:spPr/>
      <dgm:t>
        <a:bodyPr/>
        <a:lstStyle/>
        <a:p>
          <a:endParaRPr lang="en-US"/>
        </a:p>
      </dgm:t>
    </dgm:pt>
    <dgm:pt modelId="{C745E153-708A-4BC8-ADDF-89C72B8CFA5B}">
      <dgm:prSet/>
      <dgm:spPr/>
      <dgm:t>
        <a:bodyPr/>
        <a:lstStyle/>
        <a:p>
          <a:r>
            <a:rPr lang="en-GB"/>
            <a:t>It does not need alternative assessment evidence to support a request</a:t>
          </a:r>
          <a:endParaRPr lang="en-US"/>
        </a:p>
      </dgm:t>
    </dgm:pt>
    <dgm:pt modelId="{1D83E071-3C6E-45FB-9A6A-E36ECA86E93C}" type="parTrans" cxnId="{4DEEDA76-78D3-4924-9DCB-D3C253D7CAA2}">
      <dgm:prSet/>
      <dgm:spPr/>
      <dgm:t>
        <a:bodyPr/>
        <a:lstStyle/>
        <a:p>
          <a:endParaRPr lang="en-US"/>
        </a:p>
      </dgm:t>
    </dgm:pt>
    <dgm:pt modelId="{99AD3154-566E-4963-99BA-4FE7D493B3D1}" type="sibTrans" cxnId="{4DEEDA76-78D3-4924-9DCB-D3C253D7CAA2}">
      <dgm:prSet/>
      <dgm:spPr/>
      <dgm:t>
        <a:bodyPr/>
        <a:lstStyle/>
        <a:p>
          <a:endParaRPr lang="en-US"/>
        </a:p>
      </dgm:t>
    </dgm:pt>
    <dgm:pt modelId="{C15F327F-B947-4619-8F4F-0D38D9134D57}">
      <dgm:prSet/>
      <dgm:spPr/>
      <dgm:t>
        <a:bodyPr/>
        <a:lstStyle/>
        <a:p>
          <a:r>
            <a:rPr lang="en-GB"/>
            <a:t>Exceptional Circumstances Requests</a:t>
          </a:r>
          <a:endParaRPr lang="en-US"/>
        </a:p>
      </dgm:t>
    </dgm:pt>
    <dgm:pt modelId="{749E92B5-7D6E-4455-99D9-AE5012E67B0A}" type="parTrans" cxnId="{58AF7465-6FB1-4B59-AB24-573BDCFD49BD}">
      <dgm:prSet/>
      <dgm:spPr/>
      <dgm:t>
        <a:bodyPr/>
        <a:lstStyle/>
        <a:p>
          <a:endParaRPr lang="en-US"/>
        </a:p>
      </dgm:t>
    </dgm:pt>
    <dgm:pt modelId="{D1A83D84-5165-427C-98F8-475045716302}" type="sibTrans" cxnId="{58AF7465-6FB1-4B59-AB24-573BDCFD49BD}">
      <dgm:prSet/>
      <dgm:spPr/>
      <dgm:t>
        <a:bodyPr/>
        <a:lstStyle/>
        <a:p>
          <a:endParaRPr lang="en-US"/>
        </a:p>
      </dgm:t>
    </dgm:pt>
    <dgm:pt modelId="{5278F778-C7D8-4867-82A2-EBBA85B49263}" type="pres">
      <dgm:prSet presAssocID="{82CEF65F-B228-4AAE-9261-07AB856F14EE}" presName="outerComposite" presStyleCnt="0">
        <dgm:presLayoutVars>
          <dgm:chMax val="5"/>
          <dgm:dir/>
          <dgm:resizeHandles val="exact"/>
        </dgm:presLayoutVars>
      </dgm:prSet>
      <dgm:spPr/>
    </dgm:pt>
    <dgm:pt modelId="{94F6C391-483C-47AB-884B-9D4E9A21A7C5}" type="pres">
      <dgm:prSet presAssocID="{82CEF65F-B228-4AAE-9261-07AB856F14EE}" presName="dummyMaxCanvas" presStyleCnt="0">
        <dgm:presLayoutVars/>
      </dgm:prSet>
      <dgm:spPr/>
    </dgm:pt>
    <dgm:pt modelId="{77982C2D-491B-4D9A-A149-52B8B0997CDD}" type="pres">
      <dgm:prSet presAssocID="{82CEF65F-B228-4AAE-9261-07AB856F14EE}" presName="ThreeNodes_1" presStyleLbl="node1" presStyleIdx="0" presStyleCnt="3">
        <dgm:presLayoutVars>
          <dgm:bulletEnabled val="1"/>
        </dgm:presLayoutVars>
      </dgm:prSet>
      <dgm:spPr/>
    </dgm:pt>
    <dgm:pt modelId="{8EA59C3D-C327-4EB5-ADF7-7B5E58C7506F}" type="pres">
      <dgm:prSet presAssocID="{82CEF65F-B228-4AAE-9261-07AB856F14EE}" presName="ThreeNodes_2" presStyleLbl="node1" presStyleIdx="1" presStyleCnt="3">
        <dgm:presLayoutVars>
          <dgm:bulletEnabled val="1"/>
        </dgm:presLayoutVars>
      </dgm:prSet>
      <dgm:spPr/>
    </dgm:pt>
    <dgm:pt modelId="{BF85C8A4-1C34-4480-92B9-FA5A48286D76}" type="pres">
      <dgm:prSet presAssocID="{82CEF65F-B228-4AAE-9261-07AB856F14EE}" presName="ThreeNodes_3" presStyleLbl="node1" presStyleIdx="2" presStyleCnt="3">
        <dgm:presLayoutVars>
          <dgm:bulletEnabled val="1"/>
        </dgm:presLayoutVars>
      </dgm:prSet>
      <dgm:spPr/>
    </dgm:pt>
    <dgm:pt modelId="{96A587D5-28B9-4B9F-8941-1CC0A235F338}" type="pres">
      <dgm:prSet presAssocID="{82CEF65F-B228-4AAE-9261-07AB856F14EE}" presName="ThreeConn_1-2" presStyleLbl="fgAccFollowNode1" presStyleIdx="0" presStyleCnt="2">
        <dgm:presLayoutVars>
          <dgm:bulletEnabled val="1"/>
        </dgm:presLayoutVars>
      </dgm:prSet>
      <dgm:spPr/>
    </dgm:pt>
    <dgm:pt modelId="{74470534-6E7D-4313-AB24-9A4A1FC09D36}" type="pres">
      <dgm:prSet presAssocID="{82CEF65F-B228-4AAE-9261-07AB856F14EE}" presName="ThreeConn_2-3" presStyleLbl="fgAccFollowNode1" presStyleIdx="1" presStyleCnt="2">
        <dgm:presLayoutVars>
          <dgm:bulletEnabled val="1"/>
        </dgm:presLayoutVars>
      </dgm:prSet>
      <dgm:spPr/>
    </dgm:pt>
    <dgm:pt modelId="{E57283F8-41B1-47E2-AF5C-F2CF2E7EE2F0}" type="pres">
      <dgm:prSet presAssocID="{82CEF65F-B228-4AAE-9261-07AB856F14EE}" presName="ThreeNodes_1_text" presStyleLbl="node1" presStyleIdx="2" presStyleCnt="3">
        <dgm:presLayoutVars>
          <dgm:bulletEnabled val="1"/>
        </dgm:presLayoutVars>
      </dgm:prSet>
      <dgm:spPr/>
    </dgm:pt>
    <dgm:pt modelId="{7407905C-8C60-434E-A2CD-01E7441421F1}" type="pres">
      <dgm:prSet presAssocID="{82CEF65F-B228-4AAE-9261-07AB856F14EE}" presName="ThreeNodes_2_text" presStyleLbl="node1" presStyleIdx="2" presStyleCnt="3">
        <dgm:presLayoutVars>
          <dgm:bulletEnabled val="1"/>
        </dgm:presLayoutVars>
      </dgm:prSet>
      <dgm:spPr/>
    </dgm:pt>
    <dgm:pt modelId="{F8F4BF8A-CB2E-486D-AAAA-FD871559FBD8}" type="pres">
      <dgm:prSet presAssocID="{82CEF65F-B228-4AAE-9261-07AB856F14EE}" presName="ThreeNodes_3_text" presStyleLbl="node1" presStyleIdx="2" presStyleCnt="3">
        <dgm:presLayoutVars>
          <dgm:bulletEnabled val="1"/>
        </dgm:presLayoutVars>
      </dgm:prSet>
      <dgm:spPr/>
    </dgm:pt>
  </dgm:ptLst>
  <dgm:cxnLst>
    <dgm:cxn modelId="{A5BE9317-AD3D-44B4-8988-7FBFED75434E}" type="presOf" srcId="{C745E153-708A-4BC8-ADDF-89C72B8CFA5B}" destId="{7407905C-8C60-434E-A2CD-01E7441421F1}" srcOrd="1" destOrd="0" presId="urn:microsoft.com/office/officeart/2005/8/layout/vProcess5"/>
    <dgm:cxn modelId="{5E322519-48FC-4958-88FF-8CBD5FAF3D80}" type="presOf" srcId="{99AD3154-566E-4963-99BA-4FE7D493B3D1}" destId="{74470534-6E7D-4313-AB24-9A4A1FC09D36}" srcOrd="0" destOrd="0" presId="urn:microsoft.com/office/officeart/2005/8/layout/vProcess5"/>
    <dgm:cxn modelId="{71C1513E-9506-4878-BD06-EE88310472C4}" type="presOf" srcId="{82CEF65F-B228-4AAE-9261-07AB856F14EE}" destId="{5278F778-C7D8-4867-82A2-EBBA85B49263}" srcOrd="0" destOrd="0" presId="urn:microsoft.com/office/officeart/2005/8/layout/vProcess5"/>
    <dgm:cxn modelId="{58AF7465-6FB1-4B59-AB24-573BDCFD49BD}" srcId="{82CEF65F-B228-4AAE-9261-07AB856F14EE}" destId="{C15F327F-B947-4619-8F4F-0D38D9134D57}" srcOrd="2" destOrd="0" parTransId="{749E92B5-7D6E-4455-99D9-AE5012E67B0A}" sibTransId="{D1A83D84-5165-427C-98F8-475045716302}"/>
    <dgm:cxn modelId="{856C8748-BAE8-4DBA-BE7D-6B80534A3365}" type="presOf" srcId="{C15F327F-B947-4619-8F4F-0D38D9134D57}" destId="{BF85C8A4-1C34-4480-92B9-FA5A48286D76}" srcOrd="0" destOrd="0" presId="urn:microsoft.com/office/officeart/2005/8/layout/vProcess5"/>
    <dgm:cxn modelId="{96434F56-39C9-4D6A-AA73-A52E2E6D7A70}" type="presOf" srcId="{C745E153-708A-4BC8-ADDF-89C72B8CFA5B}" destId="{8EA59C3D-C327-4EB5-ADF7-7B5E58C7506F}" srcOrd="0" destOrd="0" presId="urn:microsoft.com/office/officeart/2005/8/layout/vProcess5"/>
    <dgm:cxn modelId="{4DEEDA76-78D3-4924-9DCB-D3C253D7CAA2}" srcId="{82CEF65F-B228-4AAE-9261-07AB856F14EE}" destId="{C745E153-708A-4BC8-ADDF-89C72B8CFA5B}" srcOrd="1" destOrd="0" parTransId="{1D83E071-3C6E-45FB-9A6A-E36ECA86E93C}" sibTransId="{99AD3154-566E-4963-99BA-4FE7D493B3D1}"/>
    <dgm:cxn modelId="{6E3CE5A9-01A9-46A3-A13B-A564DE97001C}" type="presOf" srcId="{C15F327F-B947-4619-8F4F-0D38D9134D57}" destId="{F8F4BF8A-CB2E-486D-AAAA-FD871559FBD8}" srcOrd="1" destOrd="0" presId="urn:microsoft.com/office/officeart/2005/8/layout/vProcess5"/>
    <dgm:cxn modelId="{3C342FC1-6D19-47ED-8BF3-16428C785CCF}" type="presOf" srcId="{0C1BCDB9-C9A6-4834-903A-726823F1F65B}" destId="{77982C2D-491B-4D9A-A149-52B8B0997CDD}" srcOrd="0" destOrd="0" presId="urn:microsoft.com/office/officeart/2005/8/layout/vProcess5"/>
    <dgm:cxn modelId="{F236FEC5-36AA-477B-9E9C-30A9F1577A1F}" type="presOf" srcId="{0C1BCDB9-C9A6-4834-903A-726823F1F65B}" destId="{E57283F8-41B1-47E2-AF5C-F2CF2E7EE2F0}" srcOrd="1" destOrd="0" presId="urn:microsoft.com/office/officeart/2005/8/layout/vProcess5"/>
    <dgm:cxn modelId="{5108EBD8-67AA-4A42-843D-9B6EAB108893}" type="presOf" srcId="{8B513C20-2D23-4459-8581-B7AF4D3C2F01}" destId="{96A587D5-28B9-4B9F-8941-1CC0A235F338}" srcOrd="0" destOrd="0" presId="urn:microsoft.com/office/officeart/2005/8/layout/vProcess5"/>
    <dgm:cxn modelId="{9C88DAE9-5185-4DA8-8BA6-4F71455D154C}" srcId="{82CEF65F-B228-4AAE-9261-07AB856F14EE}" destId="{0C1BCDB9-C9A6-4834-903A-726823F1F65B}" srcOrd="0" destOrd="0" parTransId="{8B67E5E9-33EC-464F-B610-AE53A459B16F}" sibTransId="{8B513C20-2D23-4459-8581-B7AF4D3C2F01}"/>
    <dgm:cxn modelId="{7BFAB71E-0905-47F8-9FE5-99E1A5ED5C35}" type="presParOf" srcId="{5278F778-C7D8-4867-82A2-EBBA85B49263}" destId="{94F6C391-483C-47AB-884B-9D4E9A21A7C5}" srcOrd="0" destOrd="0" presId="urn:microsoft.com/office/officeart/2005/8/layout/vProcess5"/>
    <dgm:cxn modelId="{2A315FD7-13A9-47CB-950D-9C067620BE5B}" type="presParOf" srcId="{5278F778-C7D8-4867-82A2-EBBA85B49263}" destId="{77982C2D-491B-4D9A-A149-52B8B0997CDD}" srcOrd="1" destOrd="0" presId="urn:microsoft.com/office/officeart/2005/8/layout/vProcess5"/>
    <dgm:cxn modelId="{856C2EFC-EB85-4938-8D70-8443B39A25F4}" type="presParOf" srcId="{5278F778-C7D8-4867-82A2-EBBA85B49263}" destId="{8EA59C3D-C327-4EB5-ADF7-7B5E58C7506F}" srcOrd="2" destOrd="0" presId="urn:microsoft.com/office/officeart/2005/8/layout/vProcess5"/>
    <dgm:cxn modelId="{086A91FD-43A0-4E8D-BF0E-304E1D38604A}" type="presParOf" srcId="{5278F778-C7D8-4867-82A2-EBBA85B49263}" destId="{BF85C8A4-1C34-4480-92B9-FA5A48286D76}" srcOrd="3" destOrd="0" presId="urn:microsoft.com/office/officeart/2005/8/layout/vProcess5"/>
    <dgm:cxn modelId="{D87721A2-2937-462F-B820-8FD171EFCBE7}" type="presParOf" srcId="{5278F778-C7D8-4867-82A2-EBBA85B49263}" destId="{96A587D5-28B9-4B9F-8941-1CC0A235F338}" srcOrd="4" destOrd="0" presId="urn:microsoft.com/office/officeart/2005/8/layout/vProcess5"/>
    <dgm:cxn modelId="{0368C393-9BB6-4006-B555-EF79A1C11823}" type="presParOf" srcId="{5278F778-C7D8-4867-82A2-EBBA85B49263}" destId="{74470534-6E7D-4313-AB24-9A4A1FC09D36}" srcOrd="5" destOrd="0" presId="urn:microsoft.com/office/officeart/2005/8/layout/vProcess5"/>
    <dgm:cxn modelId="{3DF3B4D9-C137-4690-A568-2B49E7FE29C3}" type="presParOf" srcId="{5278F778-C7D8-4867-82A2-EBBA85B49263}" destId="{E57283F8-41B1-47E2-AF5C-F2CF2E7EE2F0}" srcOrd="6" destOrd="0" presId="urn:microsoft.com/office/officeart/2005/8/layout/vProcess5"/>
    <dgm:cxn modelId="{B2627547-4D04-4D30-B3CF-5D1E85AC9525}" type="presParOf" srcId="{5278F778-C7D8-4867-82A2-EBBA85B49263}" destId="{7407905C-8C60-434E-A2CD-01E7441421F1}" srcOrd="7" destOrd="0" presId="urn:microsoft.com/office/officeart/2005/8/layout/vProcess5"/>
    <dgm:cxn modelId="{632A52B0-3A45-4DAA-A31B-1CBD8BD0FDBD}" type="presParOf" srcId="{5278F778-C7D8-4867-82A2-EBBA85B49263}" destId="{F8F4BF8A-CB2E-486D-AAAA-FD871559FBD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82C2D-491B-4D9A-A149-52B8B0997CDD}">
      <dsp:nvSpPr>
        <dsp:cNvPr id="0" name=""/>
        <dsp:cNvSpPr/>
      </dsp:nvSpPr>
      <dsp:spPr>
        <a:xfrm>
          <a:off x="0" y="0"/>
          <a:ext cx="5508611" cy="133656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You can request an appeal if you feel that a grade you receive on results day is wrong.</a:t>
          </a:r>
          <a:endParaRPr lang="en-US" sz="2000" kern="1200" dirty="0"/>
        </a:p>
      </dsp:txBody>
      <dsp:txXfrm>
        <a:off x="39147" y="39147"/>
        <a:ext cx="4066355" cy="1258267"/>
      </dsp:txXfrm>
    </dsp:sp>
    <dsp:sp modelId="{8EA59C3D-C327-4EB5-ADF7-7B5E58C7506F}">
      <dsp:nvSpPr>
        <dsp:cNvPr id="0" name=""/>
        <dsp:cNvSpPr/>
      </dsp:nvSpPr>
      <dsp:spPr>
        <a:xfrm>
          <a:off x="486053" y="1559322"/>
          <a:ext cx="5508611" cy="1336561"/>
        </a:xfrm>
        <a:prstGeom prst="roundRect">
          <a:avLst>
            <a:gd name="adj" fmla="val 10000"/>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It does not need alternative assessment evidence to support a request</a:t>
          </a:r>
          <a:endParaRPr lang="en-US" sz="2000" kern="1200"/>
        </a:p>
      </dsp:txBody>
      <dsp:txXfrm>
        <a:off x="525200" y="1598469"/>
        <a:ext cx="4075498" cy="1258267"/>
      </dsp:txXfrm>
    </dsp:sp>
    <dsp:sp modelId="{BF85C8A4-1C34-4480-92B9-FA5A48286D76}">
      <dsp:nvSpPr>
        <dsp:cNvPr id="0" name=""/>
        <dsp:cNvSpPr/>
      </dsp:nvSpPr>
      <dsp:spPr>
        <a:xfrm>
          <a:off x="972107" y="3118644"/>
          <a:ext cx="5508611" cy="1336561"/>
        </a:xfrm>
        <a:prstGeom prst="roundRect">
          <a:avLst>
            <a:gd name="adj" fmla="val 10000"/>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Exceptional Circumstances Requests</a:t>
          </a:r>
          <a:endParaRPr lang="en-US" sz="2000" kern="1200"/>
        </a:p>
      </dsp:txBody>
      <dsp:txXfrm>
        <a:off x="1011254" y="3157791"/>
        <a:ext cx="4075498" cy="1258267"/>
      </dsp:txXfrm>
    </dsp:sp>
    <dsp:sp modelId="{96A587D5-28B9-4B9F-8941-1CC0A235F338}">
      <dsp:nvSpPr>
        <dsp:cNvPr id="0" name=""/>
        <dsp:cNvSpPr/>
      </dsp:nvSpPr>
      <dsp:spPr>
        <a:xfrm>
          <a:off x="4639845" y="1013559"/>
          <a:ext cx="868765" cy="868765"/>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835317" y="1013559"/>
        <a:ext cx="477821" cy="653746"/>
      </dsp:txXfrm>
    </dsp:sp>
    <dsp:sp modelId="{74470534-6E7D-4313-AB24-9A4A1FC09D36}">
      <dsp:nvSpPr>
        <dsp:cNvPr id="0" name=""/>
        <dsp:cNvSpPr/>
      </dsp:nvSpPr>
      <dsp:spPr>
        <a:xfrm>
          <a:off x="5125899" y="2563971"/>
          <a:ext cx="868765" cy="868765"/>
        </a:xfrm>
        <a:prstGeom prst="downArrow">
          <a:avLst>
            <a:gd name="adj1" fmla="val 55000"/>
            <a:gd name="adj2" fmla="val 45000"/>
          </a:avLst>
        </a:prstGeom>
        <a:solidFill>
          <a:schemeClr val="accent2">
            <a:tint val="40000"/>
            <a:alpha val="90000"/>
            <a:hueOff val="1629769"/>
            <a:satOff val="-4713"/>
            <a:lumOff val="-100"/>
            <a:alphaOff val="0"/>
          </a:schemeClr>
        </a:solidFill>
        <a:ln w="19050" cap="rnd" cmpd="sng" algn="ctr">
          <a:solidFill>
            <a:schemeClr val="accent2">
              <a:tint val="40000"/>
              <a:alpha val="90000"/>
              <a:hueOff val="1629769"/>
              <a:satOff val="-4713"/>
              <a:lumOff val="-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321371" y="2563971"/>
        <a:ext cx="477821" cy="65374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A152979-B0EA-424A-A8E9-A8CC8470105D}" type="datetimeFigureOut">
              <a:rPr lang="en-GB" smtClean="0"/>
              <a:t>20/03/2025</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A3663CF-D7C8-491E-84F8-7B43AE0F3012}" type="slidenum">
              <a:rPr lang="en-GB" smtClean="0"/>
              <a:t>‹#›</a:t>
            </a:fld>
            <a:endParaRPr lang="en-GB"/>
          </a:p>
        </p:txBody>
      </p:sp>
    </p:spTree>
    <p:extLst>
      <p:ext uri="{BB962C8B-B14F-4D97-AF65-F5344CB8AC3E}">
        <p14:creationId xmlns:p14="http://schemas.microsoft.com/office/powerpoint/2010/main" val="1491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943686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423703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246381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EEB23C-CAB5-42F6-9983-9BF52A687AD0}" type="datetimeFigureOut">
              <a:rPr lang="en-GB" smtClean="0"/>
              <a:t>20/03/2025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60827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EEB23C-CAB5-42F6-9983-9BF52A687AD0}" type="datetimeFigureOut">
              <a:rPr lang="en-GB" smtClean="0"/>
              <a:t>20/03/2025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834016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220518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27240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564419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EEB23C-CAB5-42F6-9983-9BF52A687AD0}" type="datetimeFigureOut">
              <a:rPr lang="en-GB" smtClean="0"/>
              <a:t>20/03/2025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064441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EEB23C-CAB5-42F6-9983-9BF52A687AD0}" type="datetimeFigureOut">
              <a:rPr lang="en-GB" smtClean="0"/>
              <a:t>20/03/2025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4205766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658783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559618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936931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787533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200161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446876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329251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598309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352383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9194550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DABEE7-FD37-40A1-AFDF-67EC37268CD1}" type="datetimeFigureOut">
              <a:rPr lang="en-GB" smtClean="0"/>
              <a:t>20/03/2025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556209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DABEE7-FD37-40A1-AFDF-67EC37268CD1}" type="datetimeFigureOut">
              <a:rPr lang="en-GB" smtClean="0"/>
              <a:t>20/03/2025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65452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3433718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4175519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643470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DABEE7-FD37-40A1-AFDF-67EC37268CD1}" type="datetimeFigureOut">
              <a:rPr lang="en-GB" smtClean="0"/>
              <a:t>20/03/2025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1988388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DABEE7-FD37-40A1-AFDF-67EC37268CD1}" type="datetimeFigureOut">
              <a:rPr lang="en-GB" smtClean="0"/>
              <a:t>20/03/2025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513334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1146542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1182523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964377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6828544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003749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3041344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7847215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27638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B2431-06F7-53BB-C137-287E1B554F19}"/>
              </a:ext>
            </a:extLst>
          </p:cNvPr>
          <p:cNvSpPr>
            <a:spLocks noGrp="1"/>
          </p:cNvSpPr>
          <p:nvPr>
            <p:ph type="ctrTitle"/>
          </p:nvPr>
        </p:nvSpPr>
        <p:spPr>
          <a:xfrm>
            <a:off x="1143000" y="1122363"/>
            <a:ext cx="6858000" cy="2387600"/>
          </a:xfrm>
        </p:spPr>
        <p:txBody>
          <a:bodyPr anchor="b">
            <a:normAutofit/>
          </a:bodyPr>
          <a:lstStyle>
            <a:lvl1pPr algn="ctr">
              <a:defRPr sz="4050">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Subtitle 2">
            <a:extLst>
              <a:ext uri="{FF2B5EF4-FFF2-40B4-BE49-F238E27FC236}">
                <a16:creationId xmlns:a16="http://schemas.microsoft.com/office/drawing/2014/main" id="{B5237AB8-D7D7-CC57-E23A-EE135B50E77F}"/>
              </a:ext>
            </a:extLst>
          </p:cNvPr>
          <p:cNvSpPr>
            <a:spLocks noGrp="1"/>
          </p:cNvSpPr>
          <p:nvPr>
            <p:ph type="subTitle" idx="1"/>
          </p:nvPr>
        </p:nvSpPr>
        <p:spPr>
          <a:xfrm>
            <a:off x="1143000" y="3602038"/>
            <a:ext cx="6858000" cy="1655762"/>
          </a:xfrm>
        </p:spPr>
        <p:txBody>
          <a:bodyPr/>
          <a:lstStyle>
            <a:lvl1pPr marL="0" indent="0" algn="ctr">
              <a:buNone/>
              <a:defRPr sz="1800">
                <a:solidFill>
                  <a:srgbClr val="002060"/>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 Master subtitle style</a:t>
            </a:r>
          </a:p>
        </p:txBody>
      </p:sp>
      <p:sp>
        <p:nvSpPr>
          <p:cNvPr id="4" name="Date Placeholder 3">
            <a:extLst>
              <a:ext uri="{FF2B5EF4-FFF2-40B4-BE49-F238E27FC236}">
                <a16:creationId xmlns:a16="http://schemas.microsoft.com/office/drawing/2014/main" id="{068F3500-D3A3-3AED-EAD0-7F8C32E7C9D3}"/>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5" name="Footer Placeholder 4">
            <a:extLst>
              <a:ext uri="{FF2B5EF4-FFF2-40B4-BE49-F238E27FC236}">
                <a16:creationId xmlns:a16="http://schemas.microsoft.com/office/drawing/2014/main" id="{31D0BA14-C803-3AE6-1812-F657C0C72B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DCB0F5-E1B4-05FD-4240-3D7697A4B0D2}"/>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84ADB175-7D78-CF92-50A3-43568C508D65}"/>
              </a:ext>
            </a:extLst>
          </p:cNvPr>
          <p:cNvPicPr>
            <a:picLocks noChangeAspect="1"/>
          </p:cNvPicPr>
          <p:nvPr userDrawn="1"/>
        </p:nvPicPr>
        <p:blipFill>
          <a:blip r:embed="rId2"/>
          <a:stretch>
            <a:fillRect/>
          </a:stretch>
        </p:blipFill>
        <p:spPr>
          <a:xfrm>
            <a:off x="-4884" y="-16281"/>
            <a:ext cx="9148884" cy="6874281"/>
          </a:xfrm>
          <a:prstGeom prst="rect">
            <a:avLst/>
          </a:prstGeom>
        </p:spPr>
      </p:pic>
      <p:pic>
        <p:nvPicPr>
          <p:cNvPr id="8" name="Picture 7">
            <a:extLst>
              <a:ext uri="{FF2B5EF4-FFF2-40B4-BE49-F238E27FC236}">
                <a16:creationId xmlns:a16="http://schemas.microsoft.com/office/drawing/2014/main" id="{94DED03A-D605-BF6B-2E4F-867EA5A68D22}"/>
              </a:ext>
            </a:extLst>
          </p:cNvPr>
          <p:cNvPicPr>
            <a:picLocks noChangeAspect="1"/>
          </p:cNvPicPr>
          <p:nvPr userDrawn="1"/>
        </p:nvPicPr>
        <p:blipFill>
          <a:blip r:embed="rId3"/>
          <a:stretch>
            <a:fillRect/>
          </a:stretch>
        </p:blipFill>
        <p:spPr>
          <a:xfrm>
            <a:off x="176980" y="3423557"/>
            <a:ext cx="1847237" cy="3301082"/>
          </a:xfrm>
          <a:prstGeom prst="rect">
            <a:avLst/>
          </a:prstGeom>
        </p:spPr>
      </p:pic>
    </p:spTree>
    <p:extLst>
      <p:ext uri="{BB962C8B-B14F-4D97-AF65-F5344CB8AC3E}">
        <p14:creationId xmlns:p14="http://schemas.microsoft.com/office/powerpoint/2010/main" val="16785280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00F29-95B1-AE15-5F5D-168B57210040}"/>
              </a:ext>
            </a:extLst>
          </p:cNvPr>
          <p:cNvSpPr>
            <a:spLocks noGrp="1"/>
          </p:cNvSpPr>
          <p:nvPr>
            <p:ph type="title"/>
          </p:nvPr>
        </p:nvSpPr>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Content Placeholder 2">
            <a:extLst>
              <a:ext uri="{FF2B5EF4-FFF2-40B4-BE49-F238E27FC236}">
                <a16:creationId xmlns:a16="http://schemas.microsoft.com/office/drawing/2014/main" id="{D124BBF1-FF5F-569A-B683-2B16D4B8F524}"/>
              </a:ext>
            </a:extLst>
          </p:cNvPr>
          <p:cNvSpPr>
            <a:spLocks noGrp="1"/>
          </p:cNvSpPr>
          <p:nvPr>
            <p:ph idx="1"/>
          </p:nvPr>
        </p:nvSpPr>
        <p:spPr/>
        <p:txBody>
          <a:bodyPr>
            <a:normAutofit/>
          </a:bodyPr>
          <a:lstStyle>
            <a:lvl1pPr>
              <a:defRPr sz="2400">
                <a:solidFill>
                  <a:srgbClr val="002060"/>
                </a:solidFill>
                <a:latin typeface="Calibri" panose="020F0502020204030204" pitchFamily="34" charset="0"/>
                <a:cs typeface="Calibri" panose="020F0502020204030204" pitchFamily="34" charset="0"/>
              </a:defRPr>
            </a:lvl1pPr>
            <a:lvl2pPr>
              <a:defRPr sz="2400">
                <a:solidFill>
                  <a:srgbClr val="002060"/>
                </a:solidFill>
                <a:latin typeface="Calibri" panose="020F0502020204030204" pitchFamily="34" charset="0"/>
                <a:cs typeface="Calibri" panose="020F0502020204030204" pitchFamily="34" charset="0"/>
              </a:defRPr>
            </a:lvl2pPr>
            <a:lvl3pPr>
              <a:defRPr sz="2400">
                <a:solidFill>
                  <a:srgbClr val="002060"/>
                </a:solidFill>
                <a:latin typeface="Calibri" panose="020F0502020204030204" pitchFamily="34" charset="0"/>
                <a:cs typeface="Calibri" panose="020F0502020204030204" pitchFamily="34" charset="0"/>
              </a:defRPr>
            </a:lvl3pPr>
            <a:lvl4pPr>
              <a:defRPr sz="2400">
                <a:solidFill>
                  <a:srgbClr val="002060"/>
                </a:solidFill>
                <a:latin typeface="Calibri" panose="020F0502020204030204" pitchFamily="34" charset="0"/>
                <a:cs typeface="Calibri" panose="020F0502020204030204" pitchFamily="34" charset="0"/>
              </a:defRPr>
            </a:lvl4pPr>
            <a:lvl5pPr>
              <a:defRPr sz="24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D230B4E3-C26E-5C87-D5F5-31E565D18213}"/>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5" name="Footer Placeholder 4">
            <a:extLst>
              <a:ext uri="{FF2B5EF4-FFF2-40B4-BE49-F238E27FC236}">
                <a16:creationId xmlns:a16="http://schemas.microsoft.com/office/drawing/2014/main" id="{ABCAD7A7-BBA3-41B8-B7B6-B2E105D0A5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1A6E18-F10C-21BE-6627-52CE8087E762}"/>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9" name="Content Placeholder 3">
            <a:extLst>
              <a:ext uri="{FF2B5EF4-FFF2-40B4-BE49-F238E27FC236}">
                <a16:creationId xmlns:a16="http://schemas.microsoft.com/office/drawing/2014/main" id="{53D9056A-1183-379A-C5DC-8969EAD8F2E5}"/>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16671792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90B90-7D99-407B-16A6-57B21D59C086}"/>
              </a:ext>
            </a:extLst>
          </p:cNvPr>
          <p:cNvSpPr>
            <a:spLocks noGrp="1"/>
          </p:cNvSpPr>
          <p:nvPr>
            <p:ph type="title"/>
          </p:nvPr>
        </p:nvSpPr>
        <p:spPr>
          <a:xfrm>
            <a:off x="623888" y="1709739"/>
            <a:ext cx="7886700" cy="2852737"/>
          </a:xfrm>
        </p:spPr>
        <p:txBody>
          <a:bodyPr anchor="b">
            <a:normAutofit/>
          </a:bodyPr>
          <a:lstStyle>
            <a:lvl1pPr>
              <a:defRPr sz="4050">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Text Placeholder 2">
            <a:extLst>
              <a:ext uri="{FF2B5EF4-FFF2-40B4-BE49-F238E27FC236}">
                <a16:creationId xmlns:a16="http://schemas.microsoft.com/office/drawing/2014/main" id="{6FFF7FC9-CC85-3E48-7DB3-E7494E0E97D3}"/>
              </a:ext>
            </a:extLst>
          </p:cNvPr>
          <p:cNvSpPr>
            <a:spLocks noGrp="1"/>
          </p:cNvSpPr>
          <p:nvPr>
            <p:ph type="body" idx="1"/>
          </p:nvPr>
        </p:nvSpPr>
        <p:spPr>
          <a:xfrm>
            <a:off x="623888" y="4589464"/>
            <a:ext cx="7886700" cy="1500187"/>
          </a:xfrm>
        </p:spPr>
        <p:txBody>
          <a:bodyPr/>
          <a:lstStyle>
            <a:lvl1pPr marL="0" indent="0">
              <a:buNone/>
              <a:defRPr sz="1800">
                <a:solidFill>
                  <a:srgbClr val="002060"/>
                </a:solidFill>
                <a:latin typeface="Calibri" panose="020F0502020204030204" pitchFamily="34" charset="0"/>
                <a:cs typeface="Calibri" panose="020F0502020204030204" pitchFamily="34"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EF972067-41BC-1551-4987-E6697985BA41}"/>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5" name="Footer Placeholder 4">
            <a:extLst>
              <a:ext uri="{FF2B5EF4-FFF2-40B4-BE49-F238E27FC236}">
                <a16:creationId xmlns:a16="http://schemas.microsoft.com/office/drawing/2014/main" id="{8973193E-44E6-EE1C-E4E4-79A1BA6598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88D3D8-E8C1-D33D-5795-175310684BD7}"/>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CAF2916A-8323-9363-E92C-2EC0D93F184C}"/>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13657013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2420-16AB-556E-BE9B-E0411D5959D7}"/>
              </a:ext>
            </a:extLst>
          </p:cNvPr>
          <p:cNvSpPr>
            <a:spLocks noGrp="1"/>
          </p:cNvSpPr>
          <p:nvPr>
            <p:ph type="title"/>
          </p:nvPr>
        </p:nvSpPr>
        <p:spPr/>
        <p:txBody>
          <a:bodyPr>
            <a:normAutofit/>
          </a:bodyPr>
          <a:lstStyle>
            <a:lvl1pPr>
              <a:defRPr sz="3300">
                <a:solidFill>
                  <a:srgbClr val="002060"/>
                </a:solidFill>
              </a:defRPr>
            </a:lvl1pPr>
          </a:lstStyle>
          <a:p>
            <a:r>
              <a:rPr lang="en-GB" dirty="0"/>
              <a:t>Click to edit Master title style</a:t>
            </a:r>
          </a:p>
        </p:txBody>
      </p:sp>
      <p:sp>
        <p:nvSpPr>
          <p:cNvPr id="3" name="Content Placeholder 2">
            <a:extLst>
              <a:ext uri="{FF2B5EF4-FFF2-40B4-BE49-F238E27FC236}">
                <a16:creationId xmlns:a16="http://schemas.microsoft.com/office/drawing/2014/main" id="{AEB80CF1-2B32-AD26-BB1D-35FD23854BA3}"/>
              </a:ext>
            </a:extLst>
          </p:cNvPr>
          <p:cNvSpPr>
            <a:spLocks noGrp="1"/>
          </p:cNvSpPr>
          <p:nvPr>
            <p:ph sz="half" idx="1"/>
          </p:nvPr>
        </p:nvSpPr>
        <p:spPr>
          <a:xfrm>
            <a:off x="628650" y="1825625"/>
            <a:ext cx="3886200" cy="4351338"/>
          </a:xfrm>
        </p:spPr>
        <p:txBody>
          <a:bodyPr>
            <a:normAutofit/>
          </a:bodyPr>
          <a:lstStyle>
            <a:lvl1pPr>
              <a:defRPr sz="2100">
                <a:solidFill>
                  <a:srgbClr val="002060"/>
                </a:solidFill>
                <a:latin typeface="Calibri" panose="020F0502020204030204" pitchFamily="34" charset="0"/>
                <a:cs typeface="Calibri" panose="020F0502020204030204" pitchFamily="34" charset="0"/>
              </a:defRPr>
            </a:lvl1pPr>
            <a:lvl2pPr>
              <a:defRPr sz="2100">
                <a:solidFill>
                  <a:srgbClr val="002060"/>
                </a:solidFill>
                <a:latin typeface="Calibri" panose="020F0502020204030204" pitchFamily="34" charset="0"/>
                <a:cs typeface="Calibri" panose="020F0502020204030204" pitchFamily="34" charset="0"/>
              </a:defRPr>
            </a:lvl2pPr>
            <a:lvl3pPr>
              <a:defRPr sz="2100">
                <a:solidFill>
                  <a:srgbClr val="002060"/>
                </a:solidFill>
                <a:latin typeface="Calibri" panose="020F0502020204030204" pitchFamily="34" charset="0"/>
                <a:cs typeface="Calibri" panose="020F0502020204030204" pitchFamily="34" charset="0"/>
              </a:defRPr>
            </a:lvl3pPr>
            <a:lvl4pPr>
              <a:defRPr sz="2100">
                <a:solidFill>
                  <a:srgbClr val="002060"/>
                </a:solidFill>
                <a:latin typeface="Calibri" panose="020F0502020204030204" pitchFamily="34" charset="0"/>
                <a:cs typeface="Calibri" panose="020F0502020204030204" pitchFamily="34" charset="0"/>
              </a:defRPr>
            </a:lvl4pPr>
            <a:lvl5pPr>
              <a:defRPr sz="21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a:extLst>
              <a:ext uri="{FF2B5EF4-FFF2-40B4-BE49-F238E27FC236}">
                <a16:creationId xmlns:a16="http://schemas.microsoft.com/office/drawing/2014/main" id="{CD66C62A-F3A3-0727-626B-2CD8E08D28BB}"/>
              </a:ext>
            </a:extLst>
          </p:cNvPr>
          <p:cNvSpPr>
            <a:spLocks noGrp="1"/>
          </p:cNvSpPr>
          <p:nvPr>
            <p:ph sz="half" idx="2"/>
          </p:nvPr>
        </p:nvSpPr>
        <p:spPr>
          <a:xfrm>
            <a:off x="4629150" y="1825625"/>
            <a:ext cx="3886200" cy="4351338"/>
          </a:xfrm>
        </p:spPr>
        <p:txBody>
          <a:bodyPr>
            <a:normAutofit/>
          </a:bodyPr>
          <a:lstStyle>
            <a:lvl1pPr>
              <a:defRPr sz="2100">
                <a:solidFill>
                  <a:srgbClr val="002060"/>
                </a:solidFill>
                <a:latin typeface="Calibri" panose="020F0502020204030204" pitchFamily="34" charset="0"/>
                <a:cs typeface="Calibri" panose="020F0502020204030204" pitchFamily="34" charset="0"/>
              </a:defRPr>
            </a:lvl1pPr>
            <a:lvl2pPr>
              <a:defRPr sz="2100">
                <a:solidFill>
                  <a:srgbClr val="002060"/>
                </a:solidFill>
                <a:latin typeface="Calibri" panose="020F0502020204030204" pitchFamily="34" charset="0"/>
                <a:cs typeface="Calibri" panose="020F0502020204030204" pitchFamily="34" charset="0"/>
              </a:defRPr>
            </a:lvl2pPr>
            <a:lvl3pPr>
              <a:defRPr sz="2100">
                <a:solidFill>
                  <a:srgbClr val="002060"/>
                </a:solidFill>
                <a:latin typeface="Calibri" panose="020F0502020204030204" pitchFamily="34" charset="0"/>
                <a:cs typeface="Calibri" panose="020F0502020204030204" pitchFamily="34" charset="0"/>
              </a:defRPr>
            </a:lvl3pPr>
            <a:lvl4pPr>
              <a:defRPr sz="2100">
                <a:solidFill>
                  <a:srgbClr val="002060"/>
                </a:solidFill>
                <a:latin typeface="Calibri" panose="020F0502020204030204" pitchFamily="34" charset="0"/>
                <a:cs typeface="Calibri" panose="020F0502020204030204" pitchFamily="34" charset="0"/>
              </a:defRPr>
            </a:lvl4pPr>
            <a:lvl5pPr>
              <a:defRPr sz="21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Date Placeholder 4">
            <a:extLst>
              <a:ext uri="{FF2B5EF4-FFF2-40B4-BE49-F238E27FC236}">
                <a16:creationId xmlns:a16="http://schemas.microsoft.com/office/drawing/2014/main" id="{69D00456-C549-9E85-27A2-33899D3D99E1}"/>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6" name="Footer Placeholder 5">
            <a:extLst>
              <a:ext uri="{FF2B5EF4-FFF2-40B4-BE49-F238E27FC236}">
                <a16:creationId xmlns:a16="http://schemas.microsoft.com/office/drawing/2014/main" id="{DF45A197-018C-2C95-F6AC-F37ED02293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53A98D-8463-F3BE-0A27-F0F4494C797D}"/>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8" name="Content Placeholder 3">
            <a:extLst>
              <a:ext uri="{FF2B5EF4-FFF2-40B4-BE49-F238E27FC236}">
                <a16:creationId xmlns:a16="http://schemas.microsoft.com/office/drawing/2014/main" id="{77243179-0FAA-FA65-E455-696143C85C69}"/>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3296832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BC39-FF6D-4D71-9784-132E1F3DD8E0}"/>
              </a:ext>
            </a:extLst>
          </p:cNvPr>
          <p:cNvSpPr>
            <a:spLocks noGrp="1"/>
          </p:cNvSpPr>
          <p:nvPr>
            <p:ph type="title"/>
          </p:nvPr>
        </p:nvSpPr>
        <p:spPr>
          <a:xfrm>
            <a:off x="629841" y="365126"/>
            <a:ext cx="7886700" cy="1325563"/>
          </a:xfrm>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Text Placeholder 2">
            <a:extLst>
              <a:ext uri="{FF2B5EF4-FFF2-40B4-BE49-F238E27FC236}">
                <a16:creationId xmlns:a16="http://schemas.microsoft.com/office/drawing/2014/main" id="{476DB3F9-2914-BE90-D9E8-A3A5A1DDB23B}"/>
              </a:ext>
            </a:extLst>
          </p:cNvPr>
          <p:cNvSpPr>
            <a:spLocks noGrp="1"/>
          </p:cNvSpPr>
          <p:nvPr>
            <p:ph type="body" idx="1"/>
          </p:nvPr>
        </p:nvSpPr>
        <p:spPr>
          <a:xfrm>
            <a:off x="629842" y="1681163"/>
            <a:ext cx="3868340" cy="823912"/>
          </a:xfrm>
        </p:spPr>
        <p:txBody>
          <a:bodyPr anchor="b"/>
          <a:lstStyle>
            <a:lvl1pPr marL="0" indent="0">
              <a:buNone/>
              <a:defRPr sz="1800" b="1">
                <a:solidFill>
                  <a:srgbClr val="002060"/>
                </a:solidFill>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030555E7-4CC6-CC0E-F655-A85EBB2D5494}"/>
              </a:ext>
            </a:extLst>
          </p:cNvPr>
          <p:cNvSpPr>
            <a:spLocks noGrp="1"/>
          </p:cNvSpPr>
          <p:nvPr>
            <p:ph sz="half" idx="2"/>
          </p:nvPr>
        </p:nvSpPr>
        <p:spPr>
          <a:xfrm>
            <a:off x="629842" y="2505075"/>
            <a:ext cx="3868340" cy="3684588"/>
          </a:xfrm>
        </p:spPr>
        <p:txBody>
          <a:bodyPr>
            <a:normAutofit/>
          </a:bodyPr>
          <a:lstStyle>
            <a:lvl1pPr>
              <a:defRPr sz="1800">
                <a:solidFill>
                  <a:srgbClr val="002060"/>
                </a:solidFill>
                <a:latin typeface="Calibri" panose="020F0502020204030204" pitchFamily="34" charset="0"/>
                <a:cs typeface="Calibri" panose="020F0502020204030204" pitchFamily="34" charset="0"/>
              </a:defRPr>
            </a:lvl1pPr>
            <a:lvl2pPr>
              <a:defRPr sz="1800">
                <a:solidFill>
                  <a:srgbClr val="002060"/>
                </a:solidFill>
                <a:latin typeface="Calibri" panose="020F0502020204030204" pitchFamily="34" charset="0"/>
                <a:cs typeface="Calibri" panose="020F0502020204030204" pitchFamily="34" charset="0"/>
              </a:defRPr>
            </a:lvl2pPr>
            <a:lvl3pPr>
              <a:defRPr sz="1800">
                <a:solidFill>
                  <a:srgbClr val="002060"/>
                </a:solidFill>
                <a:latin typeface="Calibri" panose="020F0502020204030204" pitchFamily="34" charset="0"/>
                <a:cs typeface="Calibri" panose="020F0502020204030204" pitchFamily="34" charset="0"/>
              </a:defRPr>
            </a:lvl3pPr>
            <a:lvl4pPr>
              <a:defRPr sz="1800">
                <a:solidFill>
                  <a:srgbClr val="002060"/>
                </a:solidFill>
                <a:latin typeface="Calibri" panose="020F0502020204030204" pitchFamily="34" charset="0"/>
                <a:cs typeface="Calibri" panose="020F0502020204030204" pitchFamily="34" charset="0"/>
              </a:defRPr>
            </a:lvl4pPr>
            <a:lvl5pPr>
              <a:defRPr sz="18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a:extLst>
              <a:ext uri="{FF2B5EF4-FFF2-40B4-BE49-F238E27FC236}">
                <a16:creationId xmlns:a16="http://schemas.microsoft.com/office/drawing/2014/main" id="{FA50F5D3-205E-138B-5B98-B75959E51A3A}"/>
              </a:ext>
            </a:extLst>
          </p:cNvPr>
          <p:cNvSpPr>
            <a:spLocks noGrp="1"/>
          </p:cNvSpPr>
          <p:nvPr>
            <p:ph type="body" sz="quarter" idx="3"/>
          </p:nvPr>
        </p:nvSpPr>
        <p:spPr>
          <a:xfrm>
            <a:off x="4629150" y="1681163"/>
            <a:ext cx="3887391" cy="823912"/>
          </a:xfrm>
        </p:spPr>
        <p:txBody>
          <a:bodyPr anchor="b"/>
          <a:lstStyle>
            <a:lvl1pPr marL="0" indent="0">
              <a:buNone/>
              <a:defRPr sz="1800" b="1">
                <a:solidFill>
                  <a:srgbClr val="002060"/>
                </a:solidFill>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E31C3166-75A0-E77A-1A20-FCF6A14C5596}"/>
              </a:ext>
            </a:extLst>
          </p:cNvPr>
          <p:cNvSpPr>
            <a:spLocks noGrp="1"/>
          </p:cNvSpPr>
          <p:nvPr>
            <p:ph sz="quarter" idx="4"/>
          </p:nvPr>
        </p:nvSpPr>
        <p:spPr>
          <a:xfrm>
            <a:off x="4629150" y="2505075"/>
            <a:ext cx="3887391" cy="3684588"/>
          </a:xfrm>
        </p:spPr>
        <p:txBody>
          <a:bodyPr>
            <a:normAutofit/>
          </a:bodyPr>
          <a:lstStyle>
            <a:lvl1pPr>
              <a:defRPr sz="1800">
                <a:solidFill>
                  <a:srgbClr val="002060"/>
                </a:solidFill>
                <a:latin typeface="Calibri" panose="020F0502020204030204" pitchFamily="34" charset="0"/>
                <a:cs typeface="Calibri" panose="020F0502020204030204" pitchFamily="34" charset="0"/>
              </a:defRPr>
            </a:lvl1pPr>
            <a:lvl2pPr>
              <a:defRPr sz="1800">
                <a:solidFill>
                  <a:srgbClr val="002060"/>
                </a:solidFill>
                <a:latin typeface="Calibri" panose="020F0502020204030204" pitchFamily="34" charset="0"/>
                <a:cs typeface="Calibri" panose="020F0502020204030204" pitchFamily="34" charset="0"/>
              </a:defRPr>
            </a:lvl2pPr>
            <a:lvl3pPr>
              <a:defRPr sz="1800">
                <a:solidFill>
                  <a:srgbClr val="002060"/>
                </a:solidFill>
                <a:latin typeface="Calibri" panose="020F0502020204030204" pitchFamily="34" charset="0"/>
                <a:cs typeface="Calibri" panose="020F0502020204030204" pitchFamily="34" charset="0"/>
              </a:defRPr>
            </a:lvl3pPr>
            <a:lvl4pPr>
              <a:defRPr sz="1800">
                <a:solidFill>
                  <a:srgbClr val="002060"/>
                </a:solidFill>
                <a:latin typeface="Calibri" panose="020F0502020204030204" pitchFamily="34" charset="0"/>
                <a:cs typeface="Calibri" panose="020F0502020204030204" pitchFamily="34" charset="0"/>
              </a:defRPr>
            </a:lvl4pPr>
            <a:lvl5pPr>
              <a:defRPr sz="18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F416A4A0-47B1-4E9E-21F2-0AB864B3B802}"/>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8" name="Footer Placeholder 7">
            <a:extLst>
              <a:ext uri="{FF2B5EF4-FFF2-40B4-BE49-F238E27FC236}">
                <a16:creationId xmlns:a16="http://schemas.microsoft.com/office/drawing/2014/main" id="{1AA3E50C-2B7A-853D-B1E4-4BB0DA73A1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43D2995-418F-A866-A397-CD5EF49D4AA7}"/>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10" name="Content Placeholder 3">
            <a:extLst>
              <a:ext uri="{FF2B5EF4-FFF2-40B4-BE49-F238E27FC236}">
                <a16:creationId xmlns:a16="http://schemas.microsoft.com/office/drawing/2014/main" id="{0EC5FD37-A5B3-97D9-45AF-7ADBDCB8D66F}"/>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28655735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B2A64-B09B-5851-465F-1DFCD55F2F20}"/>
              </a:ext>
            </a:extLst>
          </p:cNvPr>
          <p:cNvSpPr>
            <a:spLocks noGrp="1"/>
          </p:cNvSpPr>
          <p:nvPr>
            <p:ph type="title"/>
          </p:nvPr>
        </p:nvSpPr>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Date Placeholder 2">
            <a:extLst>
              <a:ext uri="{FF2B5EF4-FFF2-40B4-BE49-F238E27FC236}">
                <a16:creationId xmlns:a16="http://schemas.microsoft.com/office/drawing/2014/main" id="{00467224-F88A-0F0B-B933-18862544F12A}"/>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4" name="Footer Placeholder 3">
            <a:extLst>
              <a:ext uri="{FF2B5EF4-FFF2-40B4-BE49-F238E27FC236}">
                <a16:creationId xmlns:a16="http://schemas.microsoft.com/office/drawing/2014/main" id="{09E5C3B6-41EE-0706-63C0-19C93AD483E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C2D27C-7AE6-BC1A-F5DD-003EBEA61E70}"/>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6" name="Content Placeholder 3">
            <a:extLst>
              <a:ext uri="{FF2B5EF4-FFF2-40B4-BE49-F238E27FC236}">
                <a16:creationId xmlns:a16="http://schemas.microsoft.com/office/drawing/2014/main" id="{54C29F2C-9127-CD68-105E-240CAA60810F}"/>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30189970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65AF0C-93E8-CEFA-96C4-017680166EA4}"/>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3" name="Footer Placeholder 2">
            <a:extLst>
              <a:ext uri="{FF2B5EF4-FFF2-40B4-BE49-F238E27FC236}">
                <a16:creationId xmlns:a16="http://schemas.microsoft.com/office/drawing/2014/main" id="{D27574F3-E844-DB17-2AC8-B5AD860E49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B31C24-0BCD-BC8D-8363-67C7521E2A0B}"/>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35352682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AF8B-8547-12C7-378B-76488E30742E}"/>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4D73C290-5415-ACD6-D9AC-944B8D2D54C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06126BE-8152-0120-2FC1-4021A981166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0DA4541C-8AAD-BED1-EBE1-FD507BC3CE5C}"/>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6" name="Footer Placeholder 5">
            <a:extLst>
              <a:ext uri="{FF2B5EF4-FFF2-40B4-BE49-F238E27FC236}">
                <a16:creationId xmlns:a16="http://schemas.microsoft.com/office/drawing/2014/main" id="{CF714434-B051-5BB7-929B-09B1A871F3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68AEE0-3819-555F-DC32-19CA06C29056}"/>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17903423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DA1DD-FE4D-A665-1AEC-275832EEB4C2}"/>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F77CBEBC-E210-5722-C262-BD27B04A94D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4D3E0CBA-D469-094B-E3F5-9E04D00ECB3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A7B1563-5726-CE1F-F3D3-0F2CBF79AA4B}"/>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6" name="Footer Placeholder 5">
            <a:extLst>
              <a:ext uri="{FF2B5EF4-FFF2-40B4-BE49-F238E27FC236}">
                <a16:creationId xmlns:a16="http://schemas.microsoft.com/office/drawing/2014/main" id="{D900A4EC-F557-378D-5013-93005B3CD8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F68678-AA35-E6A0-0CA7-EC2AFA801922}"/>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40737040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EA72D-09FE-0B6B-004B-8BCE616B077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51919B0-E8D3-1D3A-DE96-A9CF29B2ACD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0F0202E-CDAA-2559-47B8-98829B2C1CB8}"/>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5" name="Footer Placeholder 4">
            <a:extLst>
              <a:ext uri="{FF2B5EF4-FFF2-40B4-BE49-F238E27FC236}">
                <a16:creationId xmlns:a16="http://schemas.microsoft.com/office/drawing/2014/main" id="{8EAAF252-E3D0-C9EF-30C8-26303EEB4E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4F8CFF-E965-C0C3-ECC8-9F03EB2CAD8B}"/>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24319624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2D2AA4-E7C0-8F39-690C-4B84F62D6ADC}"/>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2A60FB3-5DA8-A068-2C4F-3BF1BCE43A36}"/>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3D884C-3028-D14A-D52E-12E57F1B1B15}"/>
              </a:ext>
            </a:extLst>
          </p:cNvPr>
          <p:cNvSpPr>
            <a:spLocks noGrp="1"/>
          </p:cNvSpPr>
          <p:nvPr>
            <p:ph type="dt" sz="half" idx="10"/>
          </p:nvPr>
        </p:nvSpPr>
        <p:spPr/>
        <p:txBody>
          <a:bodyPr/>
          <a:lstStyle/>
          <a:p>
            <a:fld id="{7EB6223C-AADB-4E46-BB90-52AC77C26065}" type="datetimeFigureOut">
              <a:rPr lang="en-GB" smtClean="0"/>
              <a:t>20/03/2025</a:t>
            </a:fld>
            <a:endParaRPr lang="en-GB"/>
          </a:p>
        </p:txBody>
      </p:sp>
      <p:sp>
        <p:nvSpPr>
          <p:cNvPr id="5" name="Footer Placeholder 4">
            <a:extLst>
              <a:ext uri="{FF2B5EF4-FFF2-40B4-BE49-F238E27FC236}">
                <a16:creationId xmlns:a16="http://schemas.microsoft.com/office/drawing/2014/main" id="{49E0B1E6-9EB5-8ECC-A3F8-3DC233D96E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59B552-A54D-E813-9A2E-7E3C2130D68F}"/>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42055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FEEB23C-CAB5-42F6-9983-9BF52A687AD0}" type="datetimeFigureOut">
              <a:rPr lang="en-GB" smtClean="0"/>
              <a:t>20/03/2025</a:t>
            </a:fld>
            <a:endParaRPr lang="en-GB"/>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B2A8C7A-8CA4-4A02-8F6E-E8621A2D0EA9}" type="slidenum">
              <a:rPr lang="en-GB" smtClean="0"/>
              <a:t>‹#›</a:t>
            </a:fld>
            <a:endParaRPr lang="en-GB"/>
          </a:p>
        </p:txBody>
      </p:sp>
    </p:spTree>
    <p:extLst>
      <p:ext uri="{BB962C8B-B14F-4D97-AF65-F5344CB8AC3E}">
        <p14:creationId xmlns:p14="http://schemas.microsoft.com/office/powerpoint/2010/main" val="3252072155"/>
      </p:ext>
    </p:extLst>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FEEB23C-CAB5-42F6-9983-9BF52A687AD0}" type="datetimeFigureOut">
              <a:rPr lang="en-GB" smtClean="0"/>
              <a:t>20/03/2025</a:t>
            </a:fld>
            <a:endParaRPr lang="en-GB"/>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B2A8C7A-8CA4-4A02-8F6E-E8621A2D0EA9}" type="slidenum">
              <a:rPr lang="en-GB" smtClean="0"/>
              <a:t>‹#›</a:t>
            </a:fld>
            <a:endParaRPr lang="en-GB"/>
          </a:p>
        </p:txBody>
      </p:sp>
    </p:spTree>
    <p:extLst>
      <p:ext uri="{BB962C8B-B14F-4D97-AF65-F5344CB8AC3E}">
        <p14:creationId xmlns:p14="http://schemas.microsoft.com/office/powerpoint/2010/main" val="2624483344"/>
      </p:ext>
    </p:extLst>
  </p:cSld>
  <p:clrMap bg1="dk1" tx1="lt1" bg2="dk2" tx2="lt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 id="2147484012" r:id="rId14"/>
    <p:sldLayoutId id="2147484013" r:id="rId15"/>
    <p:sldLayoutId id="2147484014" r:id="rId16"/>
    <p:sldLayoutId id="2147484015" r:id="rId17"/>
    <p:sldLayoutId id="2147483996" r:id="rId18"/>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B76777-E2F0-D157-6D5A-E0DD725FD92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40E48FF0-4BB1-40AA-B777-E4AC6D88D92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174B3157-8560-4844-10F0-56F6231092B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7EB6223C-AADB-4E46-BB90-52AC77C26065}" type="datetimeFigureOut">
              <a:rPr lang="en-GB" smtClean="0"/>
              <a:t>20/03/2025</a:t>
            </a:fld>
            <a:endParaRPr lang="en-GB"/>
          </a:p>
        </p:txBody>
      </p:sp>
      <p:sp>
        <p:nvSpPr>
          <p:cNvPr id="5" name="Footer Placeholder 4">
            <a:extLst>
              <a:ext uri="{FF2B5EF4-FFF2-40B4-BE49-F238E27FC236}">
                <a16:creationId xmlns:a16="http://schemas.microsoft.com/office/drawing/2014/main" id="{99499AF4-7187-C873-44A1-B8D4FE7969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9D1D33B-40F3-70A2-6195-1A023A334BE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9A9E710B-6DD0-CACF-A745-D337A69CF5D6}"/>
              </a:ext>
            </a:extLst>
          </p:cNvPr>
          <p:cNvPicPr>
            <a:picLocks noChangeAspect="1"/>
          </p:cNvPicPr>
          <p:nvPr userDrawn="1"/>
        </p:nvPicPr>
        <p:blipFill>
          <a:blip r:embed="rId13"/>
          <a:stretch>
            <a:fillRect/>
          </a:stretch>
        </p:blipFill>
        <p:spPr>
          <a:xfrm>
            <a:off x="1299" y="0"/>
            <a:ext cx="9148884" cy="6874281"/>
          </a:xfrm>
          <a:prstGeom prst="rect">
            <a:avLst/>
          </a:prstGeom>
        </p:spPr>
      </p:pic>
    </p:spTree>
    <p:extLst>
      <p:ext uri="{BB962C8B-B14F-4D97-AF65-F5344CB8AC3E}">
        <p14:creationId xmlns:p14="http://schemas.microsoft.com/office/powerpoint/2010/main" val="562193555"/>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p:txStyles>
    <p:titleStyle>
      <a:lvl1pPr algn="l" defTabSz="685800" rtl="0" eaLnBrk="1" latinLnBrk="0" hangingPunct="1">
        <a:lnSpc>
          <a:spcPct val="90000"/>
        </a:lnSpc>
        <a:spcBef>
          <a:spcPct val="0"/>
        </a:spcBef>
        <a:buNone/>
        <a:defRPr sz="3300" b="1" kern="1200">
          <a:solidFill>
            <a:srgbClr val="002060"/>
          </a:solidFill>
          <a:latin typeface="Calibri" panose="020F0502020204030204" pitchFamily="34" charset="0"/>
          <a:ea typeface="+mj-ea"/>
          <a:cs typeface="Calibri" panose="020F050202020403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D2906C-1DA9-C66D-34F8-7CCCA58CC1B1}"/>
              </a:ext>
            </a:extLst>
          </p:cNvPr>
          <p:cNvSpPr>
            <a:spLocks noGrp="1"/>
          </p:cNvSpPr>
          <p:nvPr>
            <p:ph idx="1"/>
          </p:nvPr>
        </p:nvSpPr>
        <p:spPr>
          <a:xfrm>
            <a:off x="309833" y="1964224"/>
            <a:ext cx="7886700" cy="2509223"/>
          </a:xfrm>
        </p:spPr>
        <p:txBody>
          <a:bodyPr>
            <a:noAutofit/>
          </a:bodyPr>
          <a:lstStyle/>
          <a:p>
            <a:r>
              <a:rPr lang="en-GB" sz="1875" b="1" dirty="0">
                <a:latin typeface="Aptos" panose="020B0004020202020204" pitchFamily="34" charset="0"/>
                <a:ea typeface="Aptos" panose="020B0004020202020204" pitchFamily="34" charset="0"/>
                <a:cs typeface="Times New Roman" panose="02020603050405020304" pitchFamily="18" charset="0"/>
              </a:rPr>
              <a:t>Study leave  </a:t>
            </a:r>
          </a:p>
          <a:p>
            <a:endParaRPr lang="en-GB" sz="1875" b="1" dirty="0">
              <a:latin typeface="Aptos" panose="020B0004020202020204" pitchFamily="34" charset="0"/>
              <a:cs typeface="Times New Roman" panose="02020603050405020304" pitchFamily="18" charset="0"/>
            </a:endParaRPr>
          </a:p>
          <a:p>
            <a:r>
              <a:rPr lang="en-GB" sz="1875" b="1" dirty="0">
                <a:latin typeface="Aptos" panose="020B0004020202020204" pitchFamily="34" charset="0"/>
                <a:cs typeface="Times New Roman" panose="02020603050405020304" pitchFamily="18" charset="0"/>
              </a:rPr>
              <a:t>Exam timings</a:t>
            </a:r>
          </a:p>
          <a:p>
            <a:endParaRPr lang="en-GB" sz="1875" b="1" dirty="0">
              <a:latin typeface="Aptos" panose="020B0004020202020204" pitchFamily="34" charset="0"/>
              <a:cs typeface="Times New Roman" panose="02020603050405020304" pitchFamily="18" charset="0"/>
            </a:endParaRPr>
          </a:p>
          <a:p>
            <a:r>
              <a:rPr lang="en-GB" sz="1875" b="1" dirty="0">
                <a:latin typeface="Aptos" panose="020B0004020202020204" pitchFamily="34" charset="0"/>
                <a:cs typeface="Times New Roman" panose="02020603050405020304" pitchFamily="18" charset="0"/>
              </a:rPr>
              <a:t>Exam locations</a:t>
            </a:r>
          </a:p>
          <a:p>
            <a:endParaRPr lang="en-GB" sz="1875" b="1" dirty="0">
              <a:latin typeface="Aptos" panose="020B0004020202020204" pitchFamily="34" charset="0"/>
              <a:cs typeface="Times New Roman" panose="02020603050405020304" pitchFamily="18" charset="0"/>
            </a:endParaRPr>
          </a:p>
          <a:p>
            <a:r>
              <a:rPr lang="en-GB" sz="1875" b="1" dirty="0">
                <a:latin typeface="Aptos" panose="020B0004020202020204" pitchFamily="34" charset="0"/>
                <a:cs typeface="Times New Roman" panose="02020603050405020304" pitchFamily="18" charset="0"/>
              </a:rPr>
              <a:t>Coming into school to study</a:t>
            </a:r>
          </a:p>
          <a:p>
            <a:endParaRPr lang="en-GB" sz="1875" b="1" dirty="0">
              <a:latin typeface="Aptos" panose="020B0004020202020204" pitchFamily="34" charset="0"/>
              <a:cs typeface="Times New Roman" panose="02020603050405020304" pitchFamily="18" charset="0"/>
            </a:endParaRPr>
          </a:p>
          <a:p>
            <a:r>
              <a:rPr lang="en-GB" sz="1875" b="1" dirty="0">
                <a:latin typeface="Aptos" panose="020B0004020202020204" pitchFamily="34" charset="0"/>
                <a:cs typeface="Times New Roman" panose="02020603050405020304" pitchFamily="18" charset="0"/>
              </a:rPr>
              <a:t>Be Prepared - 	What must I bring in?</a:t>
            </a:r>
          </a:p>
          <a:p>
            <a:pPr marL="0" indent="0">
              <a:buNone/>
            </a:pPr>
            <a:r>
              <a:rPr lang="en-GB" sz="1875" b="1" dirty="0">
                <a:latin typeface="Aptos" panose="020B0004020202020204" pitchFamily="34" charset="0"/>
                <a:cs typeface="Times New Roman" panose="02020603050405020304" pitchFamily="18" charset="0"/>
              </a:rPr>
              <a:t>			What can't you bring in?</a:t>
            </a:r>
          </a:p>
          <a:p>
            <a:pPr marL="0" indent="0">
              <a:buNone/>
            </a:pPr>
            <a:endParaRPr lang="en-GB" sz="1875" b="1" dirty="0">
              <a:latin typeface="Aptos" panose="020B0004020202020204" pitchFamily="34" charset="0"/>
              <a:cs typeface="Times New Roman" panose="02020603050405020304" pitchFamily="18" charset="0"/>
            </a:endParaRPr>
          </a:p>
          <a:p>
            <a:r>
              <a:rPr lang="en-GB" sz="1875" b="1" dirty="0">
                <a:latin typeface="Aptos" panose="020B0004020202020204" pitchFamily="34" charset="0"/>
                <a:cs typeface="Times New Roman" panose="02020603050405020304" pitchFamily="18" charset="0"/>
              </a:rPr>
              <a:t>What if something goes wrong?</a:t>
            </a:r>
            <a:endParaRPr lang="en-GB" sz="1875" b="1" dirty="0"/>
          </a:p>
        </p:txBody>
      </p:sp>
      <p:sp>
        <p:nvSpPr>
          <p:cNvPr id="4" name="TextBox 3">
            <a:extLst>
              <a:ext uri="{FF2B5EF4-FFF2-40B4-BE49-F238E27FC236}">
                <a16:creationId xmlns:a16="http://schemas.microsoft.com/office/drawing/2014/main" id="{145614E1-24DB-1BFA-7D8D-FA3ADF9DC639}"/>
              </a:ext>
            </a:extLst>
          </p:cNvPr>
          <p:cNvSpPr txBox="1"/>
          <p:nvPr/>
        </p:nvSpPr>
        <p:spPr>
          <a:xfrm>
            <a:off x="463992" y="944625"/>
            <a:ext cx="7886699" cy="669414"/>
          </a:xfrm>
          <a:prstGeom prst="rect">
            <a:avLst/>
          </a:prstGeom>
          <a:noFill/>
        </p:spPr>
        <p:txBody>
          <a:bodyPr wrap="square" rtlCol="0">
            <a:spAutoFit/>
          </a:bodyPr>
          <a:lstStyle/>
          <a:p>
            <a:pPr defTabSz="685800"/>
            <a:r>
              <a:rPr lang="en-GB" sz="3750" dirty="0">
                <a:solidFill>
                  <a:srgbClr val="002060"/>
                </a:solidFill>
                <a:latin typeface="Aptos" panose="02110004020202020204"/>
              </a:rPr>
              <a:t>PHS 2025 Exams</a:t>
            </a:r>
          </a:p>
        </p:txBody>
      </p:sp>
      <p:pic>
        <p:nvPicPr>
          <p:cNvPr id="27" name="Audio 26">
            <a:hlinkClick r:id="" action="ppaction://media"/>
            <a:extLst>
              <a:ext uri="{FF2B5EF4-FFF2-40B4-BE49-F238E27FC236}">
                <a16:creationId xmlns:a16="http://schemas.microsoft.com/office/drawing/2014/main" id="{6194ABF9-450B-3317-2005-50B4A874354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7539228" y="4395978"/>
            <a:ext cx="1543050" cy="1543050"/>
          </a:xfrm>
          <a:prstGeom prst="ellipse">
            <a:avLst/>
          </a:prstGeom>
        </p:spPr>
      </p:pic>
    </p:spTree>
    <p:extLst>
      <p:ext uri="{BB962C8B-B14F-4D97-AF65-F5344CB8AC3E}">
        <p14:creationId xmlns:p14="http://schemas.microsoft.com/office/powerpoint/2010/main" val="2064624937"/>
      </p:ext>
    </p:extLst>
  </p:cSld>
  <p:clrMapOvr>
    <a:masterClrMapping/>
  </p:clrMapOvr>
  <mc:AlternateContent xmlns:mc="http://schemas.openxmlformats.org/markup-compatibility/2006" xmlns:p14="http://schemas.microsoft.com/office/powerpoint/2010/main">
    <mc:Choice Requires="p14">
      <p:transition spd="slow" p14:dur="2000" advTm="530698"/>
    </mc:Choice>
    <mc:Fallback xmlns="">
      <p:transition spd="slow" advTm="530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800" y="2780928"/>
            <a:ext cx="7055380" cy="1400530"/>
          </a:xfrm>
        </p:spPr>
        <p:txBody>
          <a:bodyPr/>
          <a:lstStyle/>
          <a:p>
            <a:pPr algn="ctr"/>
            <a:r>
              <a:rPr lang="en-GB" dirty="0">
                <a:solidFill>
                  <a:srgbClr val="0070C0"/>
                </a:solidFill>
              </a:rPr>
              <a:t>Is this you?</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181100"/>
            <a:ext cx="3717348" cy="4480148"/>
          </a:xfrm>
        </p:spPr>
      </p:pic>
    </p:spTree>
    <p:extLst>
      <p:ext uri="{BB962C8B-B14F-4D97-AF65-F5344CB8AC3E}">
        <p14:creationId xmlns:p14="http://schemas.microsoft.com/office/powerpoint/2010/main" val="2840370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3068960"/>
            <a:ext cx="7055380" cy="1400530"/>
          </a:xfrm>
        </p:spPr>
        <p:txBody>
          <a:bodyPr/>
          <a:lstStyle/>
          <a:p>
            <a:pPr algn="ctr"/>
            <a:r>
              <a:rPr lang="en-GB" dirty="0">
                <a:solidFill>
                  <a:srgbClr val="0070C0"/>
                </a:solidFill>
              </a:rPr>
              <a:t>or is this You?</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485900"/>
            <a:ext cx="3657600" cy="3657600"/>
          </a:xfrm>
        </p:spPr>
      </p:pic>
    </p:spTree>
    <p:extLst>
      <p:ext uri="{BB962C8B-B14F-4D97-AF65-F5344CB8AC3E}">
        <p14:creationId xmlns:p14="http://schemas.microsoft.com/office/powerpoint/2010/main" val="286205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46E8E3-6D76-C165-187C-086BA76CF23B}"/>
              </a:ext>
            </a:extLst>
          </p:cNvPr>
          <p:cNvPicPr>
            <a:picLocks noChangeAspect="1"/>
          </p:cNvPicPr>
          <p:nvPr/>
        </p:nvPicPr>
        <p:blipFill>
          <a:blip r:embed="rId2"/>
          <a:stretch>
            <a:fillRect/>
          </a:stretch>
        </p:blipFill>
        <p:spPr>
          <a:xfrm>
            <a:off x="1274621" y="430595"/>
            <a:ext cx="5817811" cy="5817811"/>
          </a:xfrm>
          <a:prstGeom prst="rect">
            <a:avLst/>
          </a:prstGeom>
        </p:spPr>
      </p:pic>
    </p:spTree>
    <p:extLst>
      <p:ext uri="{BB962C8B-B14F-4D97-AF65-F5344CB8AC3E}">
        <p14:creationId xmlns:p14="http://schemas.microsoft.com/office/powerpoint/2010/main" val="3050069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4DCDE1-1C49-400C-5A2E-1710F68315CE}"/>
              </a:ext>
            </a:extLst>
          </p:cNvPr>
          <p:cNvSpPr txBox="1"/>
          <p:nvPr/>
        </p:nvSpPr>
        <p:spPr>
          <a:xfrm>
            <a:off x="683568" y="692696"/>
            <a:ext cx="6984776" cy="5170646"/>
          </a:xfrm>
          <a:prstGeom prst="rect">
            <a:avLst/>
          </a:prstGeom>
          <a:noFill/>
        </p:spPr>
        <p:txBody>
          <a:bodyPr wrap="square" rtlCol="0">
            <a:spAutoFit/>
          </a:bodyPr>
          <a:lstStyle/>
          <a:p>
            <a:r>
              <a:rPr lang="en-GB" sz="3000" dirty="0">
                <a:solidFill>
                  <a:srgbClr val="0070C0"/>
                </a:solidFill>
              </a:rPr>
              <a:t>It is difficult and tough to be organised and prepared and find time/focus to study.</a:t>
            </a:r>
          </a:p>
          <a:p>
            <a:endParaRPr lang="en-GB" sz="3000" dirty="0">
              <a:solidFill>
                <a:srgbClr val="0070C0"/>
              </a:solidFill>
            </a:endParaRPr>
          </a:p>
          <a:p>
            <a:endParaRPr lang="en-GB" sz="3000" dirty="0">
              <a:solidFill>
                <a:srgbClr val="0070C0"/>
              </a:solidFill>
            </a:endParaRPr>
          </a:p>
          <a:p>
            <a:r>
              <a:rPr lang="en-GB" sz="3000" dirty="0">
                <a:solidFill>
                  <a:srgbClr val="0070C0"/>
                </a:solidFill>
              </a:rPr>
              <a:t>It is difficult and tough to be unprepared and anxious, worried and stressed.</a:t>
            </a:r>
          </a:p>
          <a:p>
            <a:endParaRPr lang="en-GB" sz="3000" dirty="0">
              <a:solidFill>
                <a:srgbClr val="0070C0"/>
              </a:solidFill>
            </a:endParaRPr>
          </a:p>
          <a:p>
            <a:endParaRPr lang="en-GB" sz="3000" dirty="0">
              <a:solidFill>
                <a:srgbClr val="0070C0"/>
              </a:solidFill>
            </a:endParaRPr>
          </a:p>
          <a:p>
            <a:r>
              <a:rPr lang="en-GB" sz="3000" dirty="0">
                <a:solidFill>
                  <a:srgbClr val="0070C0"/>
                </a:solidFill>
              </a:rPr>
              <a:t>Choose your difficult / tough.</a:t>
            </a:r>
          </a:p>
        </p:txBody>
      </p:sp>
    </p:spTree>
    <p:extLst>
      <p:ext uri="{BB962C8B-B14F-4D97-AF65-F5344CB8AC3E}">
        <p14:creationId xmlns:p14="http://schemas.microsoft.com/office/powerpoint/2010/main" val="55537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8948A0-DA32-EAC0-7089-562345E80E84}"/>
              </a:ext>
            </a:extLst>
          </p:cNvPr>
          <p:cNvPicPr>
            <a:picLocks noChangeAspect="1"/>
          </p:cNvPicPr>
          <p:nvPr/>
        </p:nvPicPr>
        <p:blipFill>
          <a:blip r:embed="rId2"/>
          <a:stretch>
            <a:fillRect/>
          </a:stretch>
        </p:blipFill>
        <p:spPr>
          <a:xfrm>
            <a:off x="1067238" y="764704"/>
            <a:ext cx="7009524" cy="5733333"/>
          </a:xfrm>
          <a:prstGeom prst="rect">
            <a:avLst/>
          </a:prstGeom>
        </p:spPr>
      </p:pic>
    </p:spTree>
    <p:extLst>
      <p:ext uri="{BB962C8B-B14F-4D97-AF65-F5344CB8AC3E}">
        <p14:creationId xmlns:p14="http://schemas.microsoft.com/office/powerpoint/2010/main" val="3477374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663D5F-3A93-9DC4-06A1-99DC7E66FECA}"/>
              </a:ext>
            </a:extLst>
          </p:cNvPr>
          <p:cNvPicPr>
            <a:picLocks noChangeAspect="1"/>
          </p:cNvPicPr>
          <p:nvPr/>
        </p:nvPicPr>
        <p:blipFill>
          <a:blip r:embed="rId2"/>
          <a:srcRect t="10781" r="19288" b="13583"/>
          <a:stretch/>
        </p:blipFill>
        <p:spPr>
          <a:xfrm>
            <a:off x="1495646" y="1484783"/>
            <a:ext cx="7380312" cy="3888433"/>
          </a:xfrm>
          <a:prstGeom prst="rect">
            <a:avLst/>
          </a:prstGeom>
        </p:spPr>
      </p:pic>
      <p:pic>
        <p:nvPicPr>
          <p:cNvPr id="3" name="Picture 2">
            <a:extLst>
              <a:ext uri="{FF2B5EF4-FFF2-40B4-BE49-F238E27FC236}">
                <a16:creationId xmlns:a16="http://schemas.microsoft.com/office/drawing/2014/main" id="{77379175-FAA1-940C-1217-F22D75089530}"/>
              </a:ext>
            </a:extLst>
          </p:cNvPr>
          <p:cNvPicPr>
            <a:picLocks noChangeAspect="1"/>
          </p:cNvPicPr>
          <p:nvPr/>
        </p:nvPicPr>
        <p:blipFill>
          <a:blip r:embed="rId3"/>
          <a:srcRect l="22438" t="14983" r="31100" b="40195"/>
          <a:stretch/>
        </p:blipFill>
        <p:spPr>
          <a:xfrm>
            <a:off x="253234" y="4293096"/>
            <a:ext cx="3982941" cy="2160240"/>
          </a:xfrm>
          <a:prstGeom prst="rect">
            <a:avLst/>
          </a:prstGeom>
        </p:spPr>
      </p:pic>
    </p:spTree>
    <p:extLst>
      <p:ext uri="{BB962C8B-B14F-4D97-AF65-F5344CB8AC3E}">
        <p14:creationId xmlns:p14="http://schemas.microsoft.com/office/powerpoint/2010/main" val="3687643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D43ABF-3EC0-9EAB-CE4E-00B78FF1811B}"/>
              </a:ext>
            </a:extLst>
          </p:cNvPr>
          <p:cNvPicPr>
            <a:picLocks noChangeAspect="1"/>
          </p:cNvPicPr>
          <p:nvPr/>
        </p:nvPicPr>
        <p:blipFill>
          <a:blip r:embed="rId2"/>
          <a:srcRect l="18500" t="14983" r="19288" b="7980"/>
          <a:stretch/>
        </p:blipFill>
        <p:spPr>
          <a:xfrm>
            <a:off x="791580" y="797061"/>
            <a:ext cx="7560840" cy="5263877"/>
          </a:xfrm>
          <a:prstGeom prst="rect">
            <a:avLst/>
          </a:prstGeom>
        </p:spPr>
      </p:pic>
    </p:spTree>
    <p:extLst>
      <p:ext uri="{BB962C8B-B14F-4D97-AF65-F5344CB8AC3E}">
        <p14:creationId xmlns:p14="http://schemas.microsoft.com/office/powerpoint/2010/main" val="204655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AA97C1-3D11-1BA7-CEA3-AB17F259CF97}"/>
              </a:ext>
            </a:extLst>
          </p:cNvPr>
          <p:cNvPicPr>
            <a:picLocks noChangeAspect="1"/>
          </p:cNvPicPr>
          <p:nvPr/>
        </p:nvPicPr>
        <p:blipFill>
          <a:blip r:embed="rId2"/>
          <a:srcRect l="18500" t="14983" r="20075" b="5179"/>
          <a:stretch/>
        </p:blipFill>
        <p:spPr>
          <a:xfrm>
            <a:off x="467544" y="476672"/>
            <a:ext cx="8136904" cy="5946201"/>
          </a:xfrm>
          <a:prstGeom prst="rect">
            <a:avLst/>
          </a:prstGeom>
        </p:spPr>
      </p:pic>
    </p:spTree>
    <p:extLst>
      <p:ext uri="{BB962C8B-B14F-4D97-AF65-F5344CB8AC3E}">
        <p14:creationId xmlns:p14="http://schemas.microsoft.com/office/powerpoint/2010/main" val="1175601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6246" y="1638487"/>
            <a:ext cx="3988208"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STUDY LEAVE</a:t>
            </a:r>
          </a:p>
        </p:txBody>
      </p:sp>
      <p:sp>
        <p:nvSpPr>
          <p:cNvPr id="3" name="TextBox 2"/>
          <p:cNvSpPr txBox="1"/>
          <p:nvPr/>
        </p:nvSpPr>
        <p:spPr>
          <a:xfrm>
            <a:off x="971600" y="2708920"/>
            <a:ext cx="7560840" cy="2862322"/>
          </a:xfrm>
          <a:prstGeom prst="rect">
            <a:avLst/>
          </a:prstGeom>
          <a:noFill/>
        </p:spPr>
        <p:txBody>
          <a:bodyPr wrap="square" rtlCol="0">
            <a:spAutoFit/>
          </a:bodyPr>
          <a:lstStyle/>
          <a:p>
            <a:endParaRPr lang="en-GB" sz="2000" dirty="0"/>
          </a:p>
          <a:p>
            <a:r>
              <a:rPr lang="en-GB" sz="2000" dirty="0">
                <a:solidFill>
                  <a:srgbClr val="0070C0"/>
                </a:solidFill>
              </a:rPr>
              <a:t>The Exam diet and study leave will run from </a:t>
            </a:r>
          </a:p>
          <a:p>
            <a:pPr marL="285750" indent="-285750">
              <a:buFont typeface="Arial" panose="020B0604020202020204" pitchFamily="34" charset="0"/>
              <a:buChar char="•"/>
            </a:pPr>
            <a:endParaRPr lang="en-GB" sz="2000" dirty="0">
              <a:solidFill>
                <a:srgbClr val="0070C0"/>
              </a:solidFill>
            </a:endParaRPr>
          </a:p>
          <a:p>
            <a:pPr marL="285750" indent="-285750">
              <a:buFont typeface="Arial" panose="020B0604020202020204" pitchFamily="34" charset="0"/>
              <a:buChar char="•"/>
            </a:pPr>
            <a:r>
              <a:rPr lang="en-GB" sz="2000" b="1" dirty="0">
                <a:solidFill>
                  <a:srgbClr val="0070C0"/>
                </a:solidFill>
              </a:rPr>
              <a:t>Friday 25</a:t>
            </a:r>
            <a:r>
              <a:rPr lang="en-GB" sz="2000" b="1" baseline="30000" dirty="0">
                <a:solidFill>
                  <a:srgbClr val="0070C0"/>
                </a:solidFill>
              </a:rPr>
              <a:t>th</a:t>
            </a:r>
            <a:r>
              <a:rPr lang="en-GB" sz="2000" b="1" dirty="0">
                <a:solidFill>
                  <a:srgbClr val="0070C0"/>
                </a:solidFill>
              </a:rPr>
              <a:t> April – Friday 30</a:t>
            </a:r>
            <a:r>
              <a:rPr lang="en-GB" sz="2000" b="1" baseline="30000" dirty="0">
                <a:solidFill>
                  <a:srgbClr val="0070C0"/>
                </a:solidFill>
              </a:rPr>
              <a:t>th</a:t>
            </a:r>
            <a:r>
              <a:rPr lang="en-GB" sz="2000" b="1" dirty="0">
                <a:solidFill>
                  <a:srgbClr val="0070C0"/>
                </a:solidFill>
              </a:rPr>
              <a:t>  May.  </a:t>
            </a:r>
          </a:p>
          <a:p>
            <a:pPr marL="285750" indent="-285750">
              <a:buFont typeface="Arial" panose="020B0604020202020204" pitchFamily="34" charset="0"/>
              <a:buChar char="•"/>
            </a:pPr>
            <a:endParaRPr lang="en-GB" sz="2000" b="1" dirty="0">
              <a:solidFill>
                <a:srgbClr val="0070C0"/>
              </a:solidFill>
            </a:endParaRPr>
          </a:p>
          <a:p>
            <a:endParaRPr lang="en-GB" sz="2000" b="1" dirty="0">
              <a:solidFill>
                <a:srgbClr val="0070C0"/>
              </a:solidFill>
            </a:endParaRPr>
          </a:p>
          <a:p>
            <a:pPr marL="285750" indent="-285750">
              <a:buFont typeface="Arial" panose="020B0604020202020204" pitchFamily="34" charset="0"/>
              <a:buChar char="•"/>
            </a:pPr>
            <a:r>
              <a:rPr lang="en-GB" sz="2000" b="1" dirty="0">
                <a:solidFill>
                  <a:srgbClr val="0070C0"/>
                </a:solidFill>
              </a:rPr>
              <a:t>New academic year will begin on Monday 2</a:t>
            </a:r>
            <a:r>
              <a:rPr lang="en-GB" sz="2000" b="1" baseline="30000" dirty="0">
                <a:solidFill>
                  <a:srgbClr val="0070C0"/>
                </a:solidFill>
              </a:rPr>
              <a:t>nd</a:t>
            </a:r>
            <a:r>
              <a:rPr lang="en-GB" sz="2000" b="1" dirty="0">
                <a:solidFill>
                  <a:srgbClr val="0070C0"/>
                </a:solidFill>
              </a:rPr>
              <a:t> June</a:t>
            </a:r>
            <a:endParaRPr lang="en-GB" sz="2000" b="1" dirty="0"/>
          </a:p>
          <a:p>
            <a:endParaRPr lang="en-GB" sz="2000" dirty="0"/>
          </a:p>
          <a:p>
            <a:endParaRPr lang="en-GB" sz="2000" dirty="0"/>
          </a:p>
        </p:txBody>
      </p:sp>
      <p:pic>
        <p:nvPicPr>
          <p:cNvPr id="5122" name="Picture 2" descr="C:\Users\mfrain\AppData\Local\Microsoft\Windows\Temporary Internet Files\Content.IE5\KHJ1EI7B\Calendar-Planning-photo[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3" y="998808"/>
            <a:ext cx="1800200" cy="135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885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653" y="1484784"/>
            <a:ext cx="8278693" cy="4896544"/>
          </a:xfrm>
          <a:prstGeom prst="rect">
            <a:avLst/>
          </a:prstGeom>
        </p:spPr>
      </p:pic>
    </p:spTree>
    <p:extLst>
      <p:ext uri="{BB962C8B-B14F-4D97-AF65-F5344CB8AC3E}">
        <p14:creationId xmlns:p14="http://schemas.microsoft.com/office/powerpoint/2010/main" val="1432478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340768"/>
            <a:ext cx="6912768" cy="4608512"/>
          </a:xfrm>
          <a:prstGeom prst="rect">
            <a:avLst/>
          </a:prstGeom>
        </p:spPr>
      </p:pic>
    </p:spTree>
    <p:extLst>
      <p:ext uri="{BB962C8B-B14F-4D97-AF65-F5344CB8AC3E}">
        <p14:creationId xmlns:p14="http://schemas.microsoft.com/office/powerpoint/2010/main" val="3371030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599644"/>
            <a:ext cx="3988208"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STUDY LEAVE</a:t>
            </a:r>
          </a:p>
        </p:txBody>
      </p:sp>
      <p:sp>
        <p:nvSpPr>
          <p:cNvPr id="3" name="TextBox 2"/>
          <p:cNvSpPr txBox="1"/>
          <p:nvPr/>
        </p:nvSpPr>
        <p:spPr>
          <a:xfrm>
            <a:off x="827584" y="1772816"/>
            <a:ext cx="6552728" cy="4278094"/>
          </a:xfrm>
          <a:prstGeom prst="rect">
            <a:avLst/>
          </a:prstGeom>
          <a:noFill/>
        </p:spPr>
        <p:txBody>
          <a:bodyPr wrap="square" rtlCol="0">
            <a:spAutoFit/>
          </a:bodyPr>
          <a:lstStyle/>
          <a:p>
            <a:r>
              <a:rPr lang="en-GB" sz="2000" dirty="0">
                <a:solidFill>
                  <a:srgbClr val="0070C0"/>
                </a:solidFill>
              </a:rPr>
              <a:t>The clue is in the title…STUDY LEAVE!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Use it wisely; plan, practise, prepare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Think about revision techniques – use whatever works for you</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Take (reasonable) breaks!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Eat and drink well</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Talk to your teachers</a:t>
            </a:r>
          </a:p>
          <a:p>
            <a:endParaRPr lang="en-GB" sz="3200" dirty="0"/>
          </a:p>
        </p:txBody>
      </p:sp>
    </p:spTree>
    <p:extLst>
      <p:ext uri="{BB962C8B-B14F-4D97-AF65-F5344CB8AC3E}">
        <p14:creationId xmlns:p14="http://schemas.microsoft.com/office/powerpoint/2010/main" val="1968642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4D2E6BF-239C-91DC-43A2-52515AE918CD}"/>
              </a:ext>
            </a:extLst>
          </p:cNvPr>
          <p:cNvSpPr txBox="1"/>
          <p:nvPr/>
        </p:nvSpPr>
        <p:spPr>
          <a:xfrm>
            <a:off x="899592" y="836712"/>
            <a:ext cx="4782078" cy="646331"/>
          </a:xfrm>
          <a:prstGeom prst="rect">
            <a:avLst/>
          </a:prstGeom>
          <a:noFill/>
        </p:spPr>
        <p:txBody>
          <a:bodyPr wrap="none" rtlCol="0">
            <a:spAutoFit/>
          </a:bodyPr>
          <a:lstStyle/>
          <a:p>
            <a:r>
              <a:rPr lang="en-GB" dirty="0">
                <a:solidFill>
                  <a:srgbClr val="0070C0"/>
                </a:solidFill>
              </a:rPr>
              <a:t>SQA</a:t>
            </a:r>
          </a:p>
          <a:p>
            <a:r>
              <a:rPr lang="en-GB" dirty="0">
                <a:solidFill>
                  <a:srgbClr val="0070C0"/>
                </a:solidFill>
              </a:rPr>
              <a:t>Your exams what you need to know 2025</a:t>
            </a:r>
          </a:p>
        </p:txBody>
      </p:sp>
      <p:pic>
        <p:nvPicPr>
          <p:cNvPr id="7" name="Picture 6">
            <a:extLst>
              <a:ext uri="{FF2B5EF4-FFF2-40B4-BE49-F238E27FC236}">
                <a16:creationId xmlns:a16="http://schemas.microsoft.com/office/drawing/2014/main" id="{8780F295-853A-FD5E-B13E-A5745FEBA509}"/>
              </a:ext>
            </a:extLst>
          </p:cNvPr>
          <p:cNvPicPr>
            <a:picLocks noChangeAspect="1"/>
          </p:cNvPicPr>
          <p:nvPr/>
        </p:nvPicPr>
        <p:blipFill>
          <a:blip r:embed="rId2"/>
          <a:srcRect l="12988" t="7980" b="6579"/>
          <a:stretch/>
        </p:blipFill>
        <p:spPr>
          <a:xfrm>
            <a:off x="899592" y="1639621"/>
            <a:ext cx="7956376" cy="4392489"/>
          </a:xfrm>
          <a:prstGeom prst="rect">
            <a:avLst/>
          </a:prstGeom>
        </p:spPr>
      </p:pic>
    </p:spTree>
    <p:extLst>
      <p:ext uri="{BB962C8B-B14F-4D97-AF65-F5344CB8AC3E}">
        <p14:creationId xmlns:p14="http://schemas.microsoft.com/office/powerpoint/2010/main" val="119810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56168" y="384473"/>
            <a:ext cx="1631665"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a:t>
            </a:r>
          </a:p>
        </p:txBody>
      </p:sp>
      <p:sp>
        <p:nvSpPr>
          <p:cNvPr id="5" name="TextBox 4"/>
          <p:cNvSpPr txBox="1"/>
          <p:nvPr/>
        </p:nvSpPr>
        <p:spPr>
          <a:xfrm>
            <a:off x="683568" y="1916832"/>
            <a:ext cx="7056784" cy="4478149"/>
          </a:xfrm>
          <a:prstGeom prst="rect">
            <a:avLst/>
          </a:prstGeom>
          <a:noFill/>
        </p:spPr>
        <p:txBody>
          <a:bodyPr wrap="square" rtlCol="0">
            <a:spAutoFit/>
          </a:bodyPr>
          <a:lstStyle/>
          <a:p>
            <a:pPr marL="285750" indent="-285750">
              <a:buFont typeface="Arial" panose="020B0604020202020204" pitchFamily="34" charset="0"/>
              <a:buChar char="•"/>
            </a:pPr>
            <a:r>
              <a:rPr lang="en-GB" sz="1900" dirty="0">
                <a:solidFill>
                  <a:srgbClr val="0070C0"/>
                </a:solidFill>
              </a:rPr>
              <a:t>Check that all the details on your exam timetable are accurate. If exams are later it is up to YOU to arrange transport.</a:t>
            </a:r>
          </a:p>
          <a:p>
            <a:endParaRPr lang="en-GB" sz="1900" dirty="0">
              <a:solidFill>
                <a:srgbClr val="0070C0"/>
              </a:solidFill>
            </a:endParaRPr>
          </a:p>
          <a:p>
            <a:pPr marL="285750" indent="-285750">
              <a:buFont typeface="Arial" panose="020B0604020202020204" pitchFamily="34" charset="0"/>
              <a:buChar char="•"/>
            </a:pPr>
            <a:r>
              <a:rPr lang="en-GB" sz="1900" dirty="0">
                <a:solidFill>
                  <a:srgbClr val="0070C0"/>
                </a:solidFill>
              </a:rPr>
              <a:t>Let me know ASAP of any changes that need to be made</a:t>
            </a:r>
          </a:p>
          <a:p>
            <a:endParaRPr lang="en-GB" sz="1900" dirty="0">
              <a:solidFill>
                <a:srgbClr val="0070C0"/>
              </a:solidFill>
            </a:endParaRPr>
          </a:p>
          <a:p>
            <a:pPr marL="342900" indent="-342900">
              <a:buFont typeface="Arial" panose="020B0604020202020204" pitchFamily="34" charset="0"/>
              <a:buChar char="•"/>
            </a:pPr>
            <a:r>
              <a:rPr lang="en-GB" sz="1900" dirty="0">
                <a:solidFill>
                  <a:srgbClr val="0070C0"/>
                </a:solidFill>
              </a:rPr>
              <a:t>Wear your school uniform</a:t>
            </a:r>
          </a:p>
          <a:p>
            <a:endParaRPr lang="en-GB" sz="1900" dirty="0">
              <a:solidFill>
                <a:srgbClr val="0070C0"/>
              </a:solidFill>
            </a:endParaRPr>
          </a:p>
          <a:p>
            <a:pPr marL="285750" indent="-285750">
              <a:buFont typeface="Arial" panose="020B0604020202020204" pitchFamily="34" charset="0"/>
              <a:buChar char="•"/>
            </a:pPr>
            <a:r>
              <a:rPr lang="en-GB" sz="1900" dirty="0">
                <a:solidFill>
                  <a:srgbClr val="0070C0"/>
                </a:solidFill>
              </a:rPr>
              <a:t>Check that you are sitting  at the right desk, with the right subject exam paper in front of you!</a:t>
            </a:r>
          </a:p>
          <a:p>
            <a:endParaRPr lang="en-GB" sz="1900" dirty="0">
              <a:solidFill>
                <a:srgbClr val="0070C0"/>
              </a:solidFill>
            </a:endParaRPr>
          </a:p>
          <a:p>
            <a:pPr marL="285750" indent="-285750">
              <a:buFont typeface="Arial" panose="020B0604020202020204" pitchFamily="34" charset="0"/>
              <a:buChar char="•"/>
            </a:pPr>
            <a:r>
              <a:rPr lang="en-GB" sz="1900" b="1" dirty="0">
                <a:solidFill>
                  <a:srgbClr val="0070C0"/>
                </a:solidFill>
              </a:rPr>
              <a:t>Speak up if you have any questions or concerns, as soon as you think of them. Either find me or put your hand up and an invigilator will come to you</a:t>
            </a:r>
          </a:p>
        </p:txBody>
      </p:sp>
      <p:pic>
        <p:nvPicPr>
          <p:cNvPr id="4099" name="Picture 3"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9565" y="1844824"/>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3057" y="2547456"/>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5361" y="3191449"/>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1198" y="4013919"/>
            <a:ext cx="360362" cy="4143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86548" y="5103218"/>
            <a:ext cx="360000" cy="4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468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63688" y="1003263"/>
            <a:ext cx="4311821"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 exam day</a:t>
            </a:r>
          </a:p>
        </p:txBody>
      </p:sp>
      <p:sp>
        <p:nvSpPr>
          <p:cNvPr id="4" name="TextBox 3"/>
          <p:cNvSpPr txBox="1"/>
          <p:nvPr/>
        </p:nvSpPr>
        <p:spPr>
          <a:xfrm>
            <a:off x="899592" y="2348880"/>
            <a:ext cx="6840760" cy="4647426"/>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DO be outside the exam room </a:t>
            </a:r>
            <a:r>
              <a:rPr lang="en-GB" sz="2000" u="sng" dirty="0">
                <a:solidFill>
                  <a:srgbClr val="0070C0"/>
                </a:solidFill>
              </a:rPr>
              <a:t>at least 10 minutes </a:t>
            </a:r>
            <a:r>
              <a:rPr lang="en-GB" sz="2000" dirty="0">
                <a:solidFill>
                  <a:srgbClr val="0070C0"/>
                </a:solidFill>
              </a:rPr>
              <a:t>before the exam is due to begin</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DO check the lists to be SURE of </a:t>
            </a:r>
            <a:r>
              <a:rPr lang="en-GB" sz="2000" b="1" u="sng" dirty="0">
                <a:solidFill>
                  <a:srgbClr val="0070C0"/>
                </a:solidFill>
              </a:rPr>
              <a:t>your room </a:t>
            </a:r>
            <a:r>
              <a:rPr lang="en-GB" sz="2000" dirty="0">
                <a:solidFill>
                  <a:srgbClr val="0070C0"/>
                </a:solidFill>
              </a:rPr>
              <a:t>and seat number. (Assessment Arrangements).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If you can’t see your name, or think something is not right– DON’T PANIC! Speak with an invigilator or come and find me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If you have as assessment arrangement, or have elected to use a pc, check your letter.</a:t>
            </a:r>
          </a:p>
          <a:p>
            <a:endParaRPr lang="en-GB" sz="2000" dirty="0"/>
          </a:p>
          <a:p>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287224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81344" y="384472"/>
            <a:ext cx="5994912" cy="1754326"/>
          </a:xfrm>
          <a:prstGeom prst="rect">
            <a:avLst/>
          </a:prstGeom>
          <a:noFill/>
        </p:spPr>
        <p:txBody>
          <a:bodyPr wrap="squar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Allowable equipment</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577850" y="2060848"/>
            <a:ext cx="7514922" cy="4093428"/>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All writing should be in blue or black pen. NO GEL PENS!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Diagrams, graphs, </a:t>
            </a:r>
            <a:r>
              <a:rPr lang="en-GB" sz="2000" dirty="0" err="1">
                <a:solidFill>
                  <a:srgbClr val="0070C0"/>
                </a:solidFill>
              </a:rPr>
              <a:t>etc</a:t>
            </a:r>
            <a:r>
              <a:rPr lang="en-GB" sz="2000" dirty="0">
                <a:solidFill>
                  <a:srgbClr val="0070C0"/>
                </a:solidFill>
              </a:rPr>
              <a:t> in HB pencil (nice &amp; sharp)</a:t>
            </a:r>
          </a:p>
          <a:p>
            <a:pPr marL="285750" indent="-285750">
              <a:buFont typeface="Arial" panose="020B0604020202020204" pitchFamily="34" charset="0"/>
              <a:buChar char="•"/>
            </a:pPr>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Bottle of water</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Rulers, rubbers, calculators, highlighters, protractors, </a:t>
            </a:r>
            <a:r>
              <a:rPr lang="en-GB" sz="2000" dirty="0" err="1">
                <a:solidFill>
                  <a:srgbClr val="0070C0"/>
                </a:solidFill>
              </a:rPr>
              <a:t>etc</a:t>
            </a:r>
            <a:endParaRPr lang="en-GB" sz="2000" dirty="0">
              <a:solidFill>
                <a:srgbClr val="0070C0"/>
              </a:solidFill>
            </a:endParaRP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No pencil cases &amp; please ask invigilators to check your glasses case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No phones, iPods, earphones, smart watches </a:t>
            </a:r>
            <a:r>
              <a:rPr lang="en-GB" sz="2000" dirty="0" err="1">
                <a:solidFill>
                  <a:srgbClr val="0070C0"/>
                </a:solidFill>
              </a:rPr>
              <a:t>etc</a:t>
            </a:r>
            <a:endParaRPr lang="en-GB" sz="2000" dirty="0">
              <a:solidFill>
                <a:srgbClr val="0070C0"/>
              </a:solidFill>
            </a:endParaRPr>
          </a:p>
          <a:p>
            <a:endParaRPr lang="en-GB" sz="2000" dirty="0"/>
          </a:p>
        </p:txBody>
      </p:sp>
      <p:pic>
        <p:nvPicPr>
          <p:cNvPr id="1028" name="Picture 4" descr="C:\Users\mfrain\AppData\Local\Microsoft\Windows\Temporary Internet Files\Content.IE5\WOI0QLMT\blockpage[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5680075"/>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frain\AppData\Local\Microsoft\Windows\Temporary Internet Files\Content.IE5\XS9046ZW\blockpage[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4380" y="3425190"/>
            <a:ext cx="15240" cy="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448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During the exam</a:t>
            </a:r>
            <a:endParaRPr lang="en-GB" dirty="0"/>
          </a:p>
        </p:txBody>
      </p:sp>
      <p:sp>
        <p:nvSpPr>
          <p:cNvPr id="3" name="Content Placeholder 2"/>
          <p:cNvSpPr>
            <a:spLocks noGrp="1"/>
          </p:cNvSpPr>
          <p:nvPr>
            <p:ph idx="1"/>
          </p:nvPr>
        </p:nvSpPr>
        <p:spPr/>
        <p:txBody>
          <a:bodyPr/>
          <a:lstStyle/>
          <a:p>
            <a:r>
              <a:rPr lang="en-GB" dirty="0">
                <a:solidFill>
                  <a:srgbClr val="0070C0"/>
                </a:solidFill>
              </a:rPr>
              <a:t>Be considerate of others. </a:t>
            </a:r>
          </a:p>
          <a:p>
            <a:r>
              <a:rPr lang="en-GB" dirty="0">
                <a:solidFill>
                  <a:srgbClr val="0070C0"/>
                </a:solidFill>
              </a:rPr>
              <a:t>Check you have been given the correct papers.</a:t>
            </a:r>
          </a:p>
          <a:p>
            <a:r>
              <a:rPr lang="en-GB" dirty="0">
                <a:solidFill>
                  <a:srgbClr val="0070C0"/>
                </a:solidFill>
              </a:rPr>
              <a:t>Question sheet is yours.</a:t>
            </a:r>
          </a:p>
          <a:p>
            <a:r>
              <a:rPr lang="en-GB" dirty="0">
                <a:solidFill>
                  <a:srgbClr val="0070C0"/>
                </a:solidFill>
              </a:rPr>
              <a:t>If you need assistance raise your hands.</a:t>
            </a:r>
          </a:p>
          <a:p>
            <a:r>
              <a:rPr lang="en-GB" dirty="0">
                <a:solidFill>
                  <a:srgbClr val="0070C0"/>
                </a:solidFill>
              </a:rPr>
              <a:t>If finished, triple check your work. </a:t>
            </a:r>
          </a:p>
          <a:p>
            <a:r>
              <a:rPr lang="en-GB" dirty="0">
                <a:solidFill>
                  <a:srgbClr val="0070C0"/>
                </a:solidFill>
              </a:rPr>
              <a:t>Hand everything back to the invigilator before your leave</a:t>
            </a:r>
          </a:p>
          <a:p>
            <a:endParaRPr lang="en-GB" dirty="0"/>
          </a:p>
          <a:p>
            <a:endParaRPr lang="en-GB" dirty="0"/>
          </a:p>
        </p:txBody>
      </p:sp>
    </p:spTree>
    <p:extLst>
      <p:ext uri="{BB962C8B-B14F-4D97-AF65-F5344CB8AC3E}">
        <p14:creationId xmlns:p14="http://schemas.microsoft.com/office/powerpoint/2010/main" val="4132978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21" name="Picture 2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23" name="Oval 2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5" name="Picture 2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7" name="Picture 2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1">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FF00CE-0B6F-A22D-F9FF-ED0927D6CD04}"/>
              </a:ext>
            </a:extLst>
          </p:cNvPr>
          <p:cNvSpPr>
            <a:spLocks noGrp="1"/>
          </p:cNvSpPr>
          <p:nvPr>
            <p:ph type="title"/>
          </p:nvPr>
        </p:nvSpPr>
        <p:spPr>
          <a:xfrm>
            <a:off x="6143943" y="1325880"/>
            <a:ext cx="2514282" cy="3066507"/>
          </a:xfrm>
        </p:spPr>
        <p:txBody>
          <a:bodyPr vert="horz" lIns="91440" tIns="45720" rIns="91440" bIns="45720" rtlCol="0" anchor="b">
            <a:normAutofit/>
          </a:bodyPr>
          <a:lstStyle/>
          <a:p>
            <a:pPr defTabSz="457200"/>
            <a:r>
              <a:rPr lang="en-US" sz="4700" b="0" i="0" kern="1200">
                <a:solidFill>
                  <a:srgbClr val="EBEBEB"/>
                </a:solidFill>
                <a:latin typeface="+mj-lt"/>
                <a:ea typeface="+mj-ea"/>
                <a:cs typeface="+mj-cs"/>
              </a:rPr>
              <a:t>Leaving the Exam Room</a:t>
            </a:r>
          </a:p>
        </p:txBody>
      </p:sp>
      <p:sp>
        <p:nvSpPr>
          <p:cNvPr id="24"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97760"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6" name="Freeform: Shape 25">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57465"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Content Placeholder 4" descr="Boy walking forward">
            <a:extLst>
              <a:ext uri="{FF2B5EF4-FFF2-40B4-BE49-F238E27FC236}">
                <a16:creationId xmlns:a16="http://schemas.microsoft.com/office/drawing/2014/main" id="{81CB7666-70FD-1FB2-D9B6-CFD88C518469}"/>
              </a:ext>
            </a:extLst>
          </p:cNvPr>
          <p:cNvPicPr>
            <a:picLocks noGrp="1" noChangeAspect="1"/>
          </p:cNvPicPr>
          <p:nvPr>
            <p:ph idx="1"/>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25228" y="647698"/>
            <a:ext cx="2418321" cy="5562139"/>
          </a:xfrm>
          <a:prstGeom prst="rect">
            <a:avLst/>
          </a:prstGeom>
          <a:effectLst/>
        </p:spPr>
      </p:pic>
    </p:spTree>
    <p:extLst>
      <p:ext uri="{BB962C8B-B14F-4D97-AF65-F5344CB8AC3E}">
        <p14:creationId xmlns:p14="http://schemas.microsoft.com/office/powerpoint/2010/main" val="1200658139"/>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33248" y="316647"/>
            <a:ext cx="3431132" cy="923330"/>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What if…?</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827584" y="1849539"/>
            <a:ext cx="7344816" cy="4370427"/>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My bus is running late? </a:t>
            </a:r>
          </a:p>
          <a:p>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I sleep in or I am late for any other reason?</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am unwell on the day of an exam?</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My exam takes place on a Friday afternoon?</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The Fire Alarm sounds?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get hungry?</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finish the exam early?</a:t>
            </a:r>
          </a:p>
          <a:p>
            <a:endParaRPr lang="en-GB" dirty="0"/>
          </a:p>
        </p:txBody>
      </p:sp>
      <p:pic>
        <p:nvPicPr>
          <p:cNvPr id="2052" name="Picture 4" descr="C:\Users\mfrain\AppData\Local\Microsoft\Windows\Temporary Internet Files\Content.IE5\5DQGT7AG\blockpage[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5463" y="4714875"/>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mfrain\AppData\Local\Microsoft\Windows\Temporary Internet Files\Content.IE5\WAKT1QWL\blockpage[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450" y="5556250"/>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mfrain\AppData\Local\Microsoft\Windows\Temporary Internet Files\Content.IE5\WOI0QLMT\blockpage[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4380" y="3425190"/>
            <a:ext cx="15240" cy="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903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43608" y="1535444"/>
            <a:ext cx="5812360"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Please remember</a:t>
            </a:r>
          </a:p>
        </p:txBody>
      </p:sp>
      <p:sp>
        <p:nvSpPr>
          <p:cNvPr id="4" name="TextBox 3"/>
          <p:cNvSpPr txBox="1"/>
          <p:nvPr/>
        </p:nvSpPr>
        <p:spPr>
          <a:xfrm>
            <a:off x="539552" y="2538222"/>
            <a:ext cx="7560840" cy="3416320"/>
          </a:xfrm>
          <a:prstGeom prst="rect">
            <a:avLst/>
          </a:prstGeom>
          <a:noFill/>
        </p:spPr>
        <p:txBody>
          <a:bodyPr wrap="square" rtlCol="0">
            <a:spAutoFit/>
          </a:bodyPr>
          <a:lstStyle/>
          <a:p>
            <a:endParaRPr lang="en-GB" sz="2000" dirty="0"/>
          </a:p>
          <a:p>
            <a:pPr marL="285750" lvl="0" indent="-285750">
              <a:buFont typeface="Arial" panose="020B0604020202020204" pitchFamily="34" charset="0"/>
              <a:buChar char="•"/>
            </a:pPr>
            <a:r>
              <a:rPr lang="en-GB" sz="2000" dirty="0">
                <a:solidFill>
                  <a:srgbClr val="0070C0"/>
                </a:solidFill>
              </a:rPr>
              <a:t>School still happens!</a:t>
            </a:r>
          </a:p>
          <a:p>
            <a:pPr lvl="0"/>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The rules are the same for each exam, no matter which room you are seated in</a:t>
            </a:r>
          </a:p>
          <a:p>
            <a:pPr lvl="0"/>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Most problems can be fixed, if we are alerted to them. SPEAK UP!</a:t>
            </a:r>
          </a:p>
          <a:p>
            <a:pPr lvl="0"/>
            <a:endParaRPr lang="en-GB" sz="2000" dirty="0">
              <a:solidFill>
                <a:prstClr val="black"/>
              </a:solidFill>
            </a:endParaRPr>
          </a:p>
          <a:p>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538805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r>
              <a:rPr lang="en-GB">
                <a:solidFill>
                  <a:srgbClr val="EBEBEB"/>
                </a:solidFill>
              </a:rPr>
              <a:t>Appeals</a:t>
            </a:r>
          </a:p>
        </p:txBody>
      </p:sp>
      <p:sp>
        <p:nvSpPr>
          <p:cNvPr id="22" name="Rectangle 21">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Freeform: Shape 22">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GB"/>
          </a:p>
        </p:txBody>
      </p:sp>
      <p:graphicFrame>
        <p:nvGraphicFramePr>
          <p:cNvPr id="6" name="Content Placeholder 2">
            <a:extLst>
              <a:ext uri="{FF2B5EF4-FFF2-40B4-BE49-F238E27FC236}">
                <a16:creationId xmlns:a16="http://schemas.microsoft.com/office/drawing/2014/main" id="{16608970-B45C-D014-5670-1B8D58508C3C}"/>
              </a:ext>
            </a:extLst>
          </p:cNvPr>
          <p:cNvGraphicFramePr>
            <a:graphicFrameLocks/>
          </p:cNvGraphicFramePr>
          <p:nvPr>
            <p:extLst>
              <p:ext uri="{D42A27DB-BD31-4B8C-83A1-F6EECF244321}">
                <p14:modId xmlns:p14="http://schemas.microsoft.com/office/powerpoint/2010/main" val="4206558159"/>
              </p:ext>
            </p:extLst>
          </p:nvPr>
        </p:nvGraphicFramePr>
        <p:xfrm>
          <a:off x="1547664" y="2286162"/>
          <a:ext cx="6480719" cy="4455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1647274"/>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30929" y="503027"/>
            <a:ext cx="5482143" cy="923330"/>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…and finally…</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1043608" y="2060848"/>
            <a:ext cx="6768752" cy="400110"/>
          </a:xfrm>
          <a:prstGeom prst="rect">
            <a:avLst/>
          </a:prstGeom>
          <a:noFill/>
        </p:spPr>
        <p:txBody>
          <a:bodyPr wrap="square" rtlCol="0">
            <a:spAutoFit/>
          </a:bodyPr>
          <a:lstStyle/>
          <a:p>
            <a:pPr marL="285750" indent="-285750">
              <a:buFont typeface="Arial" panose="020B0604020202020204" pitchFamily="34" charset="0"/>
              <a:buChar char="•"/>
            </a:pPr>
            <a:endParaRPr lang="en-GB" sz="2000" dirty="0"/>
          </a:p>
        </p:txBody>
      </p:sp>
      <p:pic>
        <p:nvPicPr>
          <p:cNvPr id="6" name="Picture 5"/>
          <p:cNvPicPr>
            <a:picLocks noChangeAspect="1"/>
          </p:cNvPicPr>
          <p:nvPr/>
        </p:nvPicPr>
        <p:blipFill>
          <a:blip r:embed="rId2"/>
          <a:stretch>
            <a:fillRect/>
          </a:stretch>
        </p:blipFill>
        <p:spPr>
          <a:xfrm>
            <a:off x="617235" y="1700808"/>
            <a:ext cx="7909530" cy="4152503"/>
          </a:xfrm>
          <a:prstGeom prst="rect">
            <a:avLst/>
          </a:prstGeom>
        </p:spPr>
      </p:pic>
    </p:spTree>
    <p:extLst>
      <p:ext uri="{BB962C8B-B14F-4D97-AF65-F5344CB8AC3E}">
        <p14:creationId xmlns:p14="http://schemas.microsoft.com/office/powerpoint/2010/main" val="131765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15402</TotalTime>
  <Words>597</Words>
  <Application>Microsoft Office PowerPoint</Application>
  <PresentationFormat>On-screen Show (4:3)</PresentationFormat>
  <Paragraphs>110</Paragraphs>
  <Slides>23</Slides>
  <Notes>0</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23</vt:i4>
      </vt:variant>
    </vt:vector>
  </HeadingPairs>
  <TitlesOfParts>
    <vt:vector size="31" baseType="lpstr">
      <vt:lpstr>Aptos</vt:lpstr>
      <vt:lpstr>Arial</vt:lpstr>
      <vt:lpstr>Calibri</vt:lpstr>
      <vt:lpstr>Century Gothic</vt:lpstr>
      <vt:lpstr>Wingdings 3</vt:lpstr>
      <vt:lpstr>Ion</vt:lpstr>
      <vt:lpstr>1_Ion</vt:lpstr>
      <vt:lpstr>Office Theme</vt:lpstr>
      <vt:lpstr>PowerPoint Presentation</vt:lpstr>
      <vt:lpstr>Is this you?</vt:lpstr>
      <vt:lpstr>or is this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vt:lpstr>
      <vt:lpstr>On exam day</vt:lpstr>
      <vt:lpstr>Allowable equipment</vt:lpstr>
      <vt:lpstr>During the exam</vt:lpstr>
      <vt:lpstr>Leaving the Exam Room</vt:lpstr>
      <vt:lpstr>What if…?</vt:lpstr>
      <vt:lpstr>Please remember</vt:lpstr>
      <vt:lpstr>Appeals</vt:lpstr>
      <vt:lpstr>…and finally…</vt:lpstr>
    </vt:vector>
  </TitlesOfParts>
  <Company>Scottish Borders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SQA Assembly – 2015</dc:title>
  <dc:creator>Frain, Mhairi</dc:creator>
  <cp:lastModifiedBy>Lee, Jeremy</cp:lastModifiedBy>
  <cp:revision>56</cp:revision>
  <cp:lastPrinted>2015-04-16T13:14:44Z</cp:lastPrinted>
  <dcterms:created xsi:type="dcterms:W3CDTF">2015-04-02T14:00:07Z</dcterms:created>
  <dcterms:modified xsi:type="dcterms:W3CDTF">2025-03-21T11:52:29Z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fedad31-c0c2-44e8-b26c-75143ee7ed65_Enabled">
    <vt:lpwstr>true</vt:lpwstr>
  </property>
  <property fmtid="{D5CDD505-2E9C-101B-9397-08002B2CF9AE}" pid="3" name="MSIP_Label_9fedad31-c0c2-44e8-b26c-75143ee7ed65_SetDate">
    <vt:lpwstr>2022-03-10T12:37:43Z</vt:lpwstr>
  </property>
  <property fmtid="{D5CDD505-2E9C-101B-9397-08002B2CF9AE}" pid="4" name="MSIP_Label_9fedad31-c0c2-44e8-b26c-75143ee7ed65_Method">
    <vt:lpwstr>Standard</vt:lpwstr>
  </property>
  <property fmtid="{D5CDD505-2E9C-101B-9397-08002B2CF9AE}" pid="5" name="MSIP_Label_9fedad31-c0c2-44e8-b26c-75143ee7ed65_Name">
    <vt:lpwstr>OFFICIAL</vt:lpwstr>
  </property>
  <property fmtid="{D5CDD505-2E9C-101B-9397-08002B2CF9AE}" pid="6" name="MSIP_Label_9fedad31-c0c2-44e8-b26c-75143ee7ed65_SiteId">
    <vt:lpwstr>89ed32a2-9b6b-41db-bb6f-376ec8fcd11d</vt:lpwstr>
  </property>
  <property fmtid="{D5CDD505-2E9C-101B-9397-08002B2CF9AE}" pid="7" name="MSIP_Label_9fedad31-c0c2-44e8-b26c-75143ee7ed65_ActionId">
    <vt:lpwstr>dc38522d-8a0c-464a-80bc-2f4fce9908fb</vt:lpwstr>
  </property>
  <property fmtid="{D5CDD505-2E9C-101B-9397-08002B2CF9AE}" pid="8" name="MSIP_Label_9fedad31-c0c2-44e8-b26c-75143ee7ed65_ContentBits">
    <vt:lpwstr>0</vt:lpwstr>
  </property>
</Properties>
</file>