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7" r:id="rId5"/>
    <p:sldId id="264" r:id="rId6"/>
    <p:sldId id="258" r:id="rId7"/>
    <p:sldId id="260" r:id="rId8"/>
    <p:sldId id="261" r:id="rId9"/>
    <p:sldId id="263" r:id="rId10"/>
    <p:sldId id="262"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4290CD-2BB6-E03E-CF85-46D6F4AE577D}" v="17" dt="2025-03-23T13:31:40.9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7" autoAdjust="0"/>
    <p:restoredTop sz="86436" autoAdjust="0"/>
  </p:normalViewPr>
  <p:slideViewPr>
    <p:cSldViewPr snapToGrid="0">
      <p:cViewPr varScale="1">
        <p:scale>
          <a:sx n="55" d="100"/>
          <a:sy n="55" d="100"/>
        </p:scale>
        <p:origin x="828" y="4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3763077-2915-4953-A6A8-3E5D64E8D82C}" type="datetimeFigureOut">
              <a:rPr lang="en-GB" smtClean="0"/>
              <a:t>23/03/2025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D6CA24E-2D0B-48FA-893A-8B252E469A05}" type="slidenum">
              <a:rPr lang="en-GB" smtClean="0"/>
              <a:t>‹#›</a:t>
            </a:fld>
            <a:endParaRPr lang="en-GB"/>
          </a:p>
        </p:txBody>
      </p:sp>
    </p:spTree>
    <p:extLst>
      <p:ext uri="{BB962C8B-B14F-4D97-AF65-F5344CB8AC3E}">
        <p14:creationId xmlns:p14="http://schemas.microsoft.com/office/powerpoint/2010/main" val="457959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763077-2915-4953-A6A8-3E5D64E8D82C}" type="datetimeFigureOut">
              <a:rPr lang="en-GB" smtClean="0"/>
              <a:t>23/03/2025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D6CA24E-2D0B-48FA-893A-8B252E469A05}" type="slidenum">
              <a:rPr lang="en-GB" smtClean="0"/>
              <a:t>‹#›</a:t>
            </a:fld>
            <a:endParaRPr lang="en-GB"/>
          </a:p>
        </p:txBody>
      </p:sp>
    </p:spTree>
    <p:extLst>
      <p:ext uri="{BB962C8B-B14F-4D97-AF65-F5344CB8AC3E}">
        <p14:creationId xmlns:p14="http://schemas.microsoft.com/office/powerpoint/2010/main" val="3889805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3763077-2915-4953-A6A8-3E5D64E8D82C}" type="datetimeFigureOut">
              <a:rPr lang="en-GB" smtClean="0"/>
              <a:t>23/03/2025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D6CA24E-2D0B-48FA-893A-8B252E469A05}" type="slidenum">
              <a:rPr lang="en-GB" smtClean="0"/>
              <a:t>‹#›</a:t>
            </a:fld>
            <a:endParaRPr lang="en-GB"/>
          </a:p>
        </p:txBody>
      </p:sp>
    </p:spTree>
    <p:extLst>
      <p:ext uri="{BB962C8B-B14F-4D97-AF65-F5344CB8AC3E}">
        <p14:creationId xmlns:p14="http://schemas.microsoft.com/office/powerpoint/2010/main" val="2130669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3763077-2915-4953-A6A8-3E5D64E8D82C}" type="datetimeFigureOut">
              <a:rPr lang="en-GB" smtClean="0"/>
              <a:t>23/03/2025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D6CA24E-2D0B-48FA-893A-8B252E469A05}" type="slidenum">
              <a:rPr lang="en-GB" smtClean="0"/>
              <a:t>‹#›</a:t>
            </a:fld>
            <a:endParaRPr lang="en-GB"/>
          </a:p>
        </p:txBody>
      </p:sp>
    </p:spTree>
    <p:extLst>
      <p:ext uri="{BB962C8B-B14F-4D97-AF65-F5344CB8AC3E}">
        <p14:creationId xmlns:p14="http://schemas.microsoft.com/office/powerpoint/2010/main" val="6119079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3763077-2915-4953-A6A8-3E5D64E8D82C}" type="datetimeFigureOut">
              <a:rPr lang="en-GB" smtClean="0"/>
              <a:t>23/03/2025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D6CA24E-2D0B-48FA-893A-8B252E469A05}" type="slidenum">
              <a:rPr lang="en-GB" smtClean="0"/>
              <a:t>‹#›</a:t>
            </a:fld>
            <a:endParaRPr lang="en-GB"/>
          </a:p>
        </p:txBody>
      </p:sp>
    </p:spTree>
    <p:extLst>
      <p:ext uri="{BB962C8B-B14F-4D97-AF65-F5344CB8AC3E}">
        <p14:creationId xmlns:p14="http://schemas.microsoft.com/office/powerpoint/2010/main" val="2603123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3763077-2915-4953-A6A8-3E5D64E8D82C}" type="datetimeFigureOut">
              <a:rPr lang="en-GB" smtClean="0"/>
              <a:t>23/03/2025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D6CA24E-2D0B-48FA-893A-8B252E469A05}" type="slidenum">
              <a:rPr lang="en-GB" smtClean="0"/>
              <a:t>‹#›</a:t>
            </a:fld>
            <a:endParaRPr lang="en-GB"/>
          </a:p>
        </p:txBody>
      </p:sp>
    </p:spTree>
    <p:extLst>
      <p:ext uri="{BB962C8B-B14F-4D97-AF65-F5344CB8AC3E}">
        <p14:creationId xmlns:p14="http://schemas.microsoft.com/office/powerpoint/2010/main" val="751183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763077-2915-4953-A6A8-3E5D64E8D82C}" type="datetimeFigureOut">
              <a:rPr lang="en-GB" smtClean="0"/>
              <a:t>23/03/2025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D6CA24E-2D0B-48FA-893A-8B252E469A05}" type="slidenum">
              <a:rPr lang="en-GB" smtClean="0"/>
              <a:t>‹#›</a:t>
            </a:fld>
            <a:endParaRPr lang="en-GB"/>
          </a:p>
        </p:txBody>
      </p:sp>
    </p:spTree>
    <p:extLst>
      <p:ext uri="{BB962C8B-B14F-4D97-AF65-F5344CB8AC3E}">
        <p14:creationId xmlns:p14="http://schemas.microsoft.com/office/powerpoint/2010/main" val="3321207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3763077-2915-4953-A6A8-3E5D64E8D82C}" type="datetimeFigureOut">
              <a:rPr lang="en-GB" smtClean="0"/>
              <a:t>23/03/2025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D6CA24E-2D0B-48FA-893A-8B252E469A05}" type="slidenum">
              <a:rPr lang="en-GB" smtClean="0"/>
              <a:t>‹#›</a:t>
            </a:fld>
            <a:endParaRPr lang="en-GB"/>
          </a:p>
        </p:txBody>
      </p:sp>
    </p:spTree>
    <p:extLst>
      <p:ext uri="{BB962C8B-B14F-4D97-AF65-F5344CB8AC3E}">
        <p14:creationId xmlns:p14="http://schemas.microsoft.com/office/powerpoint/2010/main" val="2371238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3763077-2915-4953-A6A8-3E5D64E8D82C}" type="datetimeFigureOut">
              <a:rPr lang="en-GB" smtClean="0"/>
              <a:t>23/03/2025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D6CA24E-2D0B-48FA-893A-8B252E469A05}" type="slidenum">
              <a:rPr lang="en-GB" smtClean="0"/>
              <a:t>‹#›</a:t>
            </a:fld>
            <a:endParaRPr lang="en-GB"/>
          </a:p>
        </p:txBody>
      </p:sp>
    </p:spTree>
    <p:extLst>
      <p:ext uri="{BB962C8B-B14F-4D97-AF65-F5344CB8AC3E}">
        <p14:creationId xmlns:p14="http://schemas.microsoft.com/office/powerpoint/2010/main" val="1392609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763077-2915-4953-A6A8-3E5D64E8D82C}" type="datetimeFigureOut">
              <a:rPr lang="en-GB" smtClean="0"/>
              <a:t>23/03/2025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D6CA24E-2D0B-48FA-893A-8B252E469A05}" type="slidenum">
              <a:rPr lang="en-GB" smtClean="0"/>
              <a:t>‹#›</a:t>
            </a:fld>
            <a:endParaRPr lang="en-GB"/>
          </a:p>
        </p:txBody>
      </p:sp>
    </p:spTree>
    <p:extLst>
      <p:ext uri="{BB962C8B-B14F-4D97-AF65-F5344CB8AC3E}">
        <p14:creationId xmlns:p14="http://schemas.microsoft.com/office/powerpoint/2010/main" val="8518476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763077-2915-4953-A6A8-3E5D64E8D82C}" type="datetimeFigureOut">
              <a:rPr lang="en-GB" smtClean="0"/>
              <a:t>23/03/2025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D6CA24E-2D0B-48FA-893A-8B252E469A05}" type="slidenum">
              <a:rPr lang="en-GB" smtClean="0"/>
              <a:t>‹#›</a:t>
            </a:fld>
            <a:endParaRPr lang="en-GB"/>
          </a:p>
        </p:txBody>
      </p:sp>
    </p:spTree>
    <p:extLst>
      <p:ext uri="{BB962C8B-B14F-4D97-AF65-F5344CB8AC3E}">
        <p14:creationId xmlns:p14="http://schemas.microsoft.com/office/powerpoint/2010/main" val="3284662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763077-2915-4953-A6A8-3E5D64E8D82C}" type="datetimeFigureOut">
              <a:rPr lang="en-GB" smtClean="0"/>
              <a:t>23/03/2025</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6CA24E-2D0B-48FA-893A-8B252E469A05}" type="slidenum">
              <a:rPr lang="en-GB" smtClean="0"/>
              <a:t>‹#›</a:t>
            </a:fld>
            <a:endParaRPr lang="en-GB"/>
          </a:p>
        </p:txBody>
      </p:sp>
    </p:spTree>
    <p:extLst>
      <p:ext uri="{BB962C8B-B14F-4D97-AF65-F5344CB8AC3E}">
        <p14:creationId xmlns:p14="http://schemas.microsoft.com/office/powerpoint/2010/main" val="13805941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C21DE-61B6-46CB-BA04-5625C8287CA8}"/>
              </a:ext>
            </a:extLst>
          </p:cNvPr>
          <p:cNvSpPr>
            <a:spLocks noGrp="1"/>
          </p:cNvSpPr>
          <p:nvPr>
            <p:ph type="title"/>
          </p:nvPr>
        </p:nvSpPr>
        <p:spPr/>
        <p:txBody>
          <a:bodyPr/>
          <a:lstStyle/>
          <a:p>
            <a:pPr algn="ctr"/>
            <a:r>
              <a:rPr lang="en-GB" b="1" u="sng" dirty="0">
                <a:solidFill>
                  <a:schemeClr val="accent1">
                    <a:lumMod val="50000"/>
                  </a:schemeClr>
                </a:solidFill>
                <a:effectLst>
                  <a:outerShdw blurRad="38100" dist="38100" dir="2700000" algn="tl">
                    <a:srgbClr val="000000">
                      <a:alpha val="43137"/>
                    </a:srgbClr>
                  </a:outerShdw>
                </a:effectLst>
                <a:latin typeface="Comic Sans MS" panose="030F0702030302020204" pitchFamily="66" charset="0"/>
              </a:rPr>
              <a:t>All-School Leadership</a:t>
            </a:r>
          </a:p>
        </p:txBody>
      </p:sp>
      <p:sp>
        <p:nvSpPr>
          <p:cNvPr id="3" name="Content Placeholder 2">
            <a:extLst>
              <a:ext uri="{FF2B5EF4-FFF2-40B4-BE49-F238E27FC236}">
                <a16:creationId xmlns:a16="http://schemas.microsoft.com/office/drawing/2014/main" id="{045A8FED-9E01-4748-9AE7-DF7761655AD0}"/>
              </a:ext>
            </a:extLst>
          </p:cNvPr>
          <p:cNvSpPr>
            <a:spLocks noGrp="1"/>
          </p:cNvSpPr>
          <p:nvPr>
            <p:ph idx="1"/>
          </p:nvPr>
        </p:nvSpPr>
        <p:spPr/>
        <p:txBody>
          <a:bodyPr>
            <a:normAutofit fontScale="92500" lnSpcReduction="10000"/>
          </a:bodyPr>
          <a:lstStyle/>
          <a:p>
            <a:pPr marL="0" indent="0">
              <a:buNone/>
            </a:pPr>
            <a:r>
              <a:rPr lang="en-GB" dirty="0">
                <a:solidFill>
                  <a:schemeClr val="accent1">
                    <a:lumMod val="50000"/>
                  </a:schemeClr>
                </a:solidFill>
                <a:latin typeface="Comic Sans MS" panose="030F0702030302020204" pitchFamily="66" charset="0"/>
              </a:rPr>
              <a:t>From today we are accepting applications for leadership roles.</a:t>
            </a:r>
          </a:p>
          <a:p>
            <a:pPr marL="0" indent="0">
              <a:buNone/>
            </a:pPr>
            <a:endParaRPr lang="en-GB" dirty="0">
              <a:solidFill>
                <a:schemeClr val="accent1">
                  <a:lumMod val="50000"/>
                </a:schemeClr>
              </a:solidFill>
              <a:latin typeface="Comic Sans MS" panose="030F0702030302020204" pitchFamily="66" charset="0"/>
            </a:endParaRPr>
          </a:p>
          <a:p>
            <a:pPr marL="0" indent="0">
              <a:buNone/>
            </a:pPr>
            <a:r>
              <a:rPr lang="en-GB" dirty="0">
                <a:solidFill>
                  <a:schemeClr val="accent1">
                    <a:lumMod val="50000"/>
                  </a:schemeClr>
                </a:solidFill>
                <a:latin typeface="Comic Sans MS" panose="030F0702030302020204" pitchFamily="66" charset="0"/>
              </a:rPr>
              <a:t>S4s can apply to be House Captains or Assistant Prefects.</a:t>
            </a:r>
          </a:p>
          <a:p>
            <a:pPr marL="0" indent="0">
              <a:buNone/>
            </a:pPr>
            <a:endParaRPr lang="en-GB" dirty="0">
              <a:solidFill>
                <a:schemeClr val="accent1">
                  <a:lumMod val="50000"/>
                </a:schemeClr>
              </a:solidFill>
              <a:latin typeface="Comic Sans MS" panose="030F0702030302020204" pitchFamily="66" charset="0"/>
            </a:endParaRPr>
          </a:p>
          <a:p>
            <a:pPr marL="0" indent="0">
              <a:buNone/>
            </a:pPr>
            <a:r>
              <a:rPr lang="en-GB" dirty="0">
                <a:solidFill>
                  <a:schemeClr val="accent1">
                    <a:lumMod val="50000"/>
                  </a:schemeClr>
                </a:solidFill>
                <a:latin typeface="Comic Sans MS" panose="030F0702030302020204" pitchFamily="66" charset="0"/>
              </a:rPr>
              <a:t>S5s can apply to be House Captains or Prefects.</a:t>
            </a:r>
          </a:p>
          <a:p>
            <a:pPr marL="0" indent="0">
              <a:buNone/>
            </a:pPr>
            <a:endParaRPr lang="en-GB" dirty="0">
              <a:solidFill>
                <a:schemeClr val="accent1">
                  <a:lumMod val="50000"/>
                </a:schemeClr>
              </a:solidFill>
              <a:latin typeface="Comic Sans MS" panose="030F0702030302020204" pitchFamily="66" charset="0"/>
            </a:endParaRPr>
          </a:p>
          <a:p>
            <a:pPr marL="0" indent="0">
              <a:buNone/>
            </a:pPr>
            <a:r>
              <a:rPr lang="en-GB" dirty="0">
                <a:solidFill>
                  <a:schemeClr val="accent1">
                    <a:lumMod val="50000"/>
                  </a:schemeClr>
                </a:solidFill>
                <a:latin typeface="Comic Sans MS" panose="030F0702030302020204" pitchFamily="66" charset="0"/>
              </a:rPr>
              <a:t>Those selected to be prefects can apply to become a senior prefect.</a:t>
            </a:r>
          </a:p>
        </p:txBody>
      </p:sp>
    </p:spTree>
    <p:extLst>
      <p:ext uri="{BB962C8B-B14F-4D97-AF65-F5344CB8AC3E}">
        <p14:creationId xmlns:p14="http://schemas.microsoft.com/office/powerpoint/2010/main" val="3877968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61B6EDAB-ACEB-D7D9-8F71-307A69C6D4EA}"/>
              </a:ext>
            </a:extLst>
          </p:cNvPr>
          <p:cNvGraphicFramePr>
            <a:graphicFrameLocks noGrp="1"/>
          </p:cNvGraphicFramePr>
          <p:nvPr>
            <p:extLst>
              <p:ext uri="{D42A27DB-BD31-4B8C-83A1-F6EECF244321}">
                <p14:modId xmlns:p14="http://schemas.microsoft.com/office/powerpoint/2010/main" val="2628145563"/>
              </p:ext>
            </p:extLst>
          </p:nvPr>
        </p:nvGraphicFramePr>
        <p:xfrm>
          <a:off x="249864" y="808075"/>
          <a:ext cx="8644271" cy="4693920"/>
        </p:xfrm>
        <a:graphic>
          <a:graphicData uri="http://schemas.openxmlformats.org/drawingml/2006/table">
            <a:tbl>
              <a:tblPr firstRow="1" firstCol="1" bandRow="1">
                <a:tableStyleId>{5940675A-B579-460E-94D1-54222C63F5DA}</a:tableStyleId>
              </a:tblPr>
              <a:tblGrid>
                <a:gridCol w="3517905">
                  <a:extLst>
                    <a:ext uri="{9D8B030D-6E8A-4147-A177-3AD203B41FA5}">
                      <a16:colId xmlns:a16="http://schemas.microsoft.com/office/drawing/2014/main" val="2391221692"/>
                    </a:ext>
                  </a:extLst>
                </a:gridCol>
                <a:gridCol w="5126366">
                  <a:extLst>
                    <a:ext uri="{9D8B030D-6E8A-4147-A177-3AD203B41FA5}">
                      <a16:colId xmlns:a16="http://schemas.microsoft.com/office/drawing/2014/main" val="707963324"/>
                    </a:ext>
                  </a:extLst>
                </a:gridCol>
              </a:tblGrid>
              <a:tr h="292700">
                <a:tc>
                  <a:txBody>
                    <a:bodyPr/>
                    <a:lstStyle/>
                    <a:p>
                      <a:pPr algn="just"/>
                      <a:r>
                        <a:rPr lang="en-GB" sz="2000" b="1" dirty="0">
                          <a:solidFill>
                            <a:schemeClr val="accent1">
                              <a:lumMod val="50000"/>
                            </a:schemeClr>
                          </a:solidFill>
                          <a:effectLst/>
                          <a:latin typeface="Comic Sans MS" panose="030F0702030302020204" pitchFamily="66" charset="0"/>
                        </a:rPr>
                        <a:t>Dates</a:t>
                      </a:r>
                      <a:endParaRPr lang="en-GB" sz="2000" b="1" dirty="0">
                        <a:solidFill>
                          <a:schemeClr val="accent1">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68580" marR="68580" marT="0" marB="0"/>
                </a:tc>
                <a:tc>
                  <a:txBody>
                    <a:bodyPr/>
                    <a:lstStyle/>
                    <a:p>
                      <a:pPr algn="just"/>
                      <a:r>
                        <a:rPr lang="en-GB" sz="2000" b="1" dirty="0">
                          <a:solidFill>
                            <a:schemeClr val="accent1">
                              <a:lumMod val="50000"/>
                            </a:schemeClr>
                          </a:solidFill>
                          <a:effectLst/>
                          <a:latin typeface="Comic Sans MS" panose="030F0702030302020204" pitchFamily="66" charset="0"/>
                        </a:rPr>
                        <a:t>Stage</a:t>
                      </a:r>
                      <a:endParaRPr lang="en-GB" sz="2000" b="1" dirty="0">
                        <a:solidFill>
                          <a:schemeClr val="accent1">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42781044"/>
                  </a:ext>
                </a:extLst>
              </a:tr>
              <a:tr h="878099">
                <a:tc>
                  <a:txBody>
                    <a:bodyPr/>
                    <a:lstStyle/>
                    <a:p>
                      <a:pPr algn="l"/>
                      <a:r>
                        <a:rPr lang="en-GB" sz="2400" dirty="0">
                          <a:solidFill>
                            <a:schemeClr val="accent1">
                              <a:lumMod val="50000"/>
                            </a:schemeClr>
                          </a:solidFill>
                          <a:effectLst/>
                          <a:latin typeface="Comic Sans MS" panose="030F0702030302020204" pitchFamily="66" charset="0"/>
                        </a:rPr>
                        <a:t>21</a:t>
                      </a:r>
                      <a:r>
                        <a:rPr lang="en-GB" sz="2400" baseline="30000" dirty="0">
                          <a:solidFill>
                            <a:schemeClr val="accent1">
                              <a:lumMod val="50000"/>
                            </a:schemeClr>
                          </a:solidFill>
                          <a:effectLst/>
                          <a:latin typeface="Comic Sans MS" panose="030F0702030302020204" pitchFamily="66" charset="0"/>
                        </a:rPr>
                        <a:t>st</a:t>
                      </a:r>
                      <a:r>
                        <a:rPr lang="en-GB" sz="2400" dirty="0">
                          <a:solidFill>
                            <a:schemeClr val="accent1">
                              <a:lumMod val="50000"/>
                            </a:schemeClr>
                          </a:solidFill>
                          <a:effectLst/>
                          <a:latin typeface="Comic Sans MS" panose="030F0702030302020204" pitchFamily="66" charset="0"/>
                        </a:rPr>
                        <a:t> March – 4</a:t>
                      </a:r>
                      <a:r>
                        <a:rPr lang="en-GB" sz="2400" baseline="30000" dirty="0">
                          <a:solidFill>
                            <a:schemeClr val="accent1">
                              <a:lumMod val="50000"/>
                            </a:schemeClr>
                          </a:solidFill>
                          <a:effectLst/>
                          <a:latin typeface="Comic Sans MS" panose="030F0702030302020204" pitchFamily="66" charset="0"/>
                        </a:rPr>
                        <a:t>th</a:t>
                      </a:r>
                      <a:r>
                        <a:rPr lang="en-GB" sz="2400" dirty="0">
                          <a:solidFill>
                            <a:schemeClr val="accent1">
                              <a:lumMod val="50000"/>
                            </a:schemeClr>
                          </a:solidFill>
                          <a:effectLst/>
                          <a:latin typeface="Comic Sans MS" panose="030F0702030302020204" pitchFamily="66" charset="0"/>
                        </a:rPr>
                        <a:t> April </a:t>
                      </a:r>
                      <a:endParaRPr lang="en-GB" sz="2400" dirty="0">
                        <a:solidFill>
                          <a:schemeClr val="accent1">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68580" marR="68580" marT="0" marB="0"/>
                </a:tc>
                <a:tc>
                  <a:txBody>
                    <a:bodyPr/>
                    <a:lstStyle/>
                    <a:p>
                      <a:pPr algn="l"/>
                      <a:r>
                        <a:rPr lang="en-GB" sz="2400" dirty="0">
                          <a:solidFill>
                            <a:schemeClr val="accent1">
                              <a:lumMod val="50000"/>
                            </a:schemeClr>
                          </a:solidFill>
                          <a:effectLst/>
                          <a:latin typeface="Comic Sans MS" panose="030F0702030302020204" pitchFamily="66" charset="0"/>
                        </a:rPr>
                        <a:t>Detailed application forms submitted via forms.  </a:t>
                      </a:r>
                    </a:p>
                    <a:p>
                      <a:pPr algn="l"/>
                      <a:endParaRPr lang="en-GB" sz="2400" dirty="0">
                        <a:solidFill>
                          <a:schemeClr val="accent1">
                            <a:lumMod val="50000"/>
                          </a:schemeClr>
                        </a:solidFill>
                        <a:effectLst/>
                        <a:latin typeface="Comic Sans MS" panose="030F0702030302020204" pitchFamily="66" charset="0"/>
                      </a:endParaRPr>
                    </a:p>
                  </a:txBody>
                  <a:tcPr marL="68580" marR="68580" marT="0" marB="0"/>
                </a:tc>
                <a:extLst>
                  <a:ext uri="{0D108BD9-81ED-4DB2-BD59-A6C34878D82A}">
                    <a16:rowId xmlns:a16="http://schemas.microsoft.com/office/drawing/2014/main" val="2733332735"/>
                  </a:ext>
                </a:extLst>
              </a:tr>
              <a:tr h="878099">
                <a:tc>
                  <a:txBody>
                    <a:bodyPr/>
                    <a:lstStyle/>
                    <a:p>
                      <a:pPr algn="l"/>
                      <a:r>
                        <a:rPr lang="en-GB" sz="2400" dirty="0">
                          <a:solidFill>
                            <a:schemeClr val="accent1">
                              <a:lumMod val="50000"/>
                            </a:schemeClr>
                          </a:solidFill>
                          <a:effectLst/>
                          <a:latin typeface="Comic Sans MS" panose="030F0702030302020204" pitchFamily="66" charset="0"/>
                        </a:rPr>
                        <a:t>21</a:t>
                      </a:r>
                      <a:r>
                        <a:rPr lang="en-GB" sz="2400" baseline="30000" dirty="0">
                          <a:solidFill>
                            <a:schemeClr val="accent1">
                              <a:lumMod val="50000"/>
                            </a:schemeClr>
                          </a:solidFill>
                          <a:effectLst/>
                          <a:latin typeface="Comic Sans MS" panose="030F0702030302020204" pitchFamily="66" charset="0"/>
                        </a:rPr>
                        <a:t>st</a:t>
                      </a:r>
                      <a:r>
                        <a:rPr lang="en-GB" sz="2400" dirty="0">
                          <a:solidFill>
                            <a:schemeClr val="accent1">
                              <a:lumMod val="50000"/>
                            </a:schemeClr>
                          </a:solidFill>
                          <a:effectLst/>
                          <a:latin typeface="Comic Sans MS" panose="030F0702030302020204" pitchFamily="66" charset="0"/>
                        </a:rPr>
                        <a:t> – 25</a:t>
                      </a:r>
                      <a:r>
                        <a:rPr lang="en-GB" sz="2400" baseline="30000" dirty="0">
                          <a:solidFill>
                            <a:schemeClr val="accent1">
                              <a:lumMod val="50000"/>
                            </a:schemeClr>
                          </a:solidFill>
                          <a:effectLst/>
                          <a:latin typeface="Comic Sans MS" panose="030F0702030302020204" pitchFamily="66" charset="0"/>
                        </a:rPr>
                        <a:t>th</a:t>
                      </a:r>
                      <a:r>
                        <a:rPr lang="en-GB" sz="2400" dirty="0">
                          <a:solidFill>
                            <a:schemeClr val="accent1">
                              <a:lumMod val="50000"/>
                            </a:schemeClr>
                          </a:solidFill>
                          <a:effectLst/>
                          <a:latin typeface="Comic Sans MS" panose="030F0702030302020204" pitchFamily="66" charset="0"/>
                        </a:rPr>
                        <a:t> April</a:t>
                      </a:r>
                      <a:endParaRPr lang="en-GB" sz="2400" dirty="0">
                        <a:solidFill>
                          <a:schemeClr val="accent1">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68580" marR="68580" marT="0" marB="0"/>
                </a:tc>
                <a:tc>
                  <a:txBody>
                    <a:bodyPr/>
                    <a:lstStyle/>
                    <a:p>
                      <a:pPr algn="l"/>
                      <a:r>
                        <a:rPr lang="en-GB" sz="2400" dirty="0">
                          <a:solidFill>
                            <a:schemeClr val="accent1">
                              <a:lumMod val="50000"/>
                            </a:schemeClr>
                          </a:solidFill>
                          <a:effectLst/>
                          <a:latin typeface="Comic Sans MS" panose="030F0702030302020204" pitchFamily="66" charset="0"/>
                        </a:rPr>
                        <a:t>Staff/student vote for prefects.</a:t>
                      </a:r>
                    </a:p>
                    <a:p>
                      <a:pPr algn="l"/>
                      <a:r>
                        <a:rPr lang="en-GB" sz="2400" dirty="0">
                          <a:solidFill>
                            <a:schemeClr val="accent1">
                              <a:lumMod val="50000"/>
                            </a:schemeClr>
                          </a:solidFill>
                          <a:effectLst/>
                          <a:latin typeface="Comic Sans MS" panose="030F0702030302020204" pitchFamily="66" charset="0"/>
                        </a:rPr>
                        <a:t> </a:t>
                      </a:r>
                    </a:p>
                    <a:p>
                      <a:pPr algn="l"/>
                      <a:r>
                        <a:rPr lang="en-GB" sz="2400" dirty="0">
                          <a:solidFill>
                            <a:schemeClr val="accent1">
                              <a:lumMod val="50000"/>
                            </a:schemeClr>
                          </a:solidFill>
                          <a:effectLst/>
                          <a:latin typeface="Comic Sans MS" panose="030F0702030302020204" pitchFamily="66" charset="0"/>
                        </a:rPr>
                        <a:t> </a:t>
                      </a:r>
                      <a:endParaRPr lang="en-GB" sz="2400" dirty="0">
                        <a:solidFill>
                          <a:schemeClr val="accent1">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90561620"/>
                  </a:ext>
                </a:extLst>
              </a:tr>
              <a:tr h="878099">
                <a:tc>
                  <a:txBody>
                    <a:bodyPr/>
                    <a:lstStyle/>
                    <a:p>
                      <a:pPr algn="l"/>
                      <a:r>
                        <a:rPr lang="en-GB" sz="2400" dirty="0">
                          <a:solidFill>
                            <a:schemeClr val="accent1">
                              <a:lumMod val="50000"/>
                            </a:schemeClr>
                          </a:solidFill>
                          <a:effectLst/>
                          <a:latin typeface="Comic Sans MS" panose="030F0702030302020204" pitchFamily="66" charset="0"/>
                        </a:rPr>
                        <a:t>Study Leave</a:t>
                      </a:r>
                      <a:endParaRPr lang="en-GB" sz="2400" dirty="0">
                        <a:solidFill>
                          <a:schemeClr val="accent1">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68580" marR="68580" marT="0" marB="0"/>
                </a:tc>
                <a:tc>
                  <a:txBody>
                    <a:bodyPr/>
                    <a:lstStyle/>
                    <a:p>
                      <a:pPr algn="l"/>
                      <a:r>
                        <a:rPr lang="en-GB" sz="2400" dirty="0">
                          <a:solidFill>
                            <a:schemeClr val="accent1">
                              <a:lumMod val="50000"/>
                            </a:schemeClr>
                          </a:solidFill>
                          <a:effectLst/>
                          <a:latin typeface="Comic Sans MS" panose="030F0702030302020204" pitchFamily="66" charset="0"/>
                        </a:rPr>
                        <a:t>Interviews for House Captains + Senior Prefects.</a:t>
                      </a:r>
                      <a:br>
                        <a:rPr lang="en-GB" sz="2400" dirty="0">
                          <a:solidFill>
                            <a:schemeClr val="accent1">
                              <a:lumMod val="50000"/>
                            </a:schemeClr>
                          </a:solidFill>
                          <a:effectLst/>
                          <a:latin typeface="Comic Sans MS" panose="030F0702030302020204" pitchFamily="66" charset="0"/>
                        </a:rPr>
                      </a:br>
                      <a:r>
                        <a:rPr lang="en-GB" sz="2400" dirty="0">
                          <a:solidFill>
                            <a:schemeClr val="accent1">
                              <a:lumMod val="50000"/>
                            </a:schemeClr>
                          </a:solidFill>
                          <a:effectLst/>
                          <a:latin typeface="Comic Sans MS" panose="030F0702030302020204" pitchFamily="66" charset="0"/>
                        </a:rPr>
                        <a:t> </a:t>
                      </a:r>
                      <a:endParaRPr lang="en-GB" sz="2400" dirty="0">
                        <a:solidFill>
                          <a:schemeClr val="accent1">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0401340"/>
                  </a:ext>
                </a:extLst>
              </a:tr>
              <a:tr h="878099">
                <a:tc>
                  <a:txBody>
                    <a:bodyPr/>
                    <a:lstStyle/>
                    <a:p>
                      <a:pPr algn="l"/>
                      <a:r>
                        <a:rPr lang="en-GB" sz="2400" dirty="0">
                          <a:solidFill>
                            <a:schemeClr val="accent1">
                              <a:lumMod val="50000"/>
                            </a:schemeClr>
                          </a:solidFill>
                          <a:effectLst/>
                          <a:latin typeface="Comic Sans MS" panose="030F0702030302020204" pitchFamily="66" charset="0"/>
                        </a:rPr>
                        <a:t>2</a:t>
                      </a:r>
                      <a:r>
                        <a:rPr lang="en-GB" sz="2400" baseline="30000" dirty="0">
                          <a:solidFill>
                            <a:schemeClr val="accent1">
                              <a:lumMod val="50000"/>
                            </a:schemeClr>
                          </a:solidFill>
                          <a:effectLst/>
                          <a:latin typeface="Comic Sans MS" panose="030F0702030302020204" pitchFamily="66" charset="0"/>
                        </a:rPr>
                        <a:t>nd </a:t>
                      </a:r>
                      <a:r>
                        <a:rPr lang="en-GB" sz="2400" dirty="0">
                          <a:solidFill>
                            <a:schemeClr val="accent1">
                              <a:lumMod val="50000"/>
                            </a:schemeClr>
                          </a:solidFill>
                          <a:effectLst/>
                          <a:latin typeface="Comic Sans MS" panose="030F0702030302020204" pitchFamily="66" charset="0"/>
                        </a:rPr>
                        <a:t>June </a:t>
                      </a:r>
                      <a:br>
                        <a:rPr lang="en-GB" sz="2400" dirty="0">
                          <a:solidFill>
                            <a:schemeClr val="accent1">
                              <a:lumMod val="50000"/>
                            </a:schemeClr>
                          </a:solidFill>
                          <a:effectLst/>
                          <a:latin typeface="Comic Sans MS" panose="030F0702030302020204" pitchFamily="66" charset="0"/>
                        </a:rPr>
                      </a:br>
                      <a:r>
                        <a:rPr lang="en-GB" sz="2400" dirty="0">
                          <a:solidFill>
                            <a:schemeClr val="accent1">
                              <a:lumMod val="50000"/>
                            </a:schemeClr>
                          </a:solidFill>
                          <a:effectLst/>
                          <a:latin typeface="Comic Sans MS" panose="030F0702030302020204" pitchFamily="66" charset="0"/>
                        </a:rPr>
                        <a:t>(New School Year)</a:t>
                      </a:r>
                      <a:endParaRPr lang="en-GB" sz="2400" dirty="0">
                        <a:solidFill>
                          <a:schemeClr val="accent1">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68580" marR="68580" marT="0" marB="0"/>
                </a:tc>
                <a:tc>
                  <a:txBody>
                    <a:bodyPr/>
                    <a:lstStyle/>
                    <a:p>
                      <a:pPr algn="l"/>
                      <a:r>
                        <a:rPr lang="en-GB" sz="2400" dirty="0">
                          <a:solidFill>
                            <a:schemeClr val="accent1">
                              <a:lumMod val="50000"/>
                            </a:schemeClr>
                          </a:solidFill>
                          <a:effectLst/>
                          <a:latin typeface="Comic Sans MS" panose="030F0702030302020204" pitchFamily="66" charset="0"/>
                        </a:rPr>
                        <a:t>S6 Induction and Prefect Training. </a:t>
                      </a:r>
                    </a:p>
                    <a:p>
                      <a:pPr algn="l"/>
                      <a:r>
                        <a:rPr lang="en-GB" sz="2400" dirty="0">
                          <a:solidFill>
                            <a:schemeClr val="accent1">
                              <a:lumMod val="50000"/>
                            </a:schemeClr>
                          </a:solidFill>
                          <a:effectLst/>
                          <a:latin typeface="Comic Sans MS" panose="030F0702030302020204" pitchFamily="66" charset="0"/>
                        </a:rPr>
                        <a:t>Hustings for Head Team. </a:t>
                      </a:r>
                    </a:p>
                    <a:p>
                      <a:pPr algn="l"/>
                      <a:r>
                        <a:rPr lang="en-GB" sz="2400" dirty="0">
                          <a:solidFill>
                            <a:schemeClr val="accent1">
                              <a:lumMod val="50000"/>
                            </a:schemeClr>
                          </a:solidFill>
                          <a:effectLst/>
                          <a:latin typeface="Comic Sans MS" panose="030F0702030302020204" pitchFamily="66" charset="0"/>
                        </a:rPr>
                        <a:t> </a:t>
                      </a:r>
                      <a:endParaRPr lang="en-GB" sz="2400" dirty="0">
                        <a:solidFill>
                          <a:schemeClr val="accent1">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841205579"/>
                  </a:ext>
                </a:extLst>
              </a:tr>
            </a:tbl>
          </a:graphicData>
        </a:graphic>
      </p:graphicFrame>
    </p:spTree>
    <p:extLst>
      <p:ext uri="{BB962C8B-B14F-4D97-AF65-F5344CB8AC3E}">
        <p14:creationId xmlns:p14="http://schemas.microsoft.com/office/powerpoint/2010/main" val="1460490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C21DE-61B6-46CB-BA04-5625C8287CA8}"/>
              </a:ext>
            </a:extLst>
          </p:cNvPr>
          <p:cNvSpPr>
            <a:spLocks noGrp="1"/>
          </p:cNvSpPr>
          <p:nvPr>
            <p:ph type="title"/>
          </p:nvPr>
        </p:nvSpPr>
        <p:spPr/>
        <p:txBody>
          <a:bodyPr/>
          <a:lstStyle/>
          <a:p>
            <a:pPr algn="ctr"/>
            <a:r>
              <a:rPr lang="en-GB" b="1" u="sng" dirty="0">
                <a:solidFill>
                  <a:schemeClr val="accent1">
                    <a:lumMod val="50000"/>
                  </a:schemeClr>
                </a:solidFill>
                <a:effectLst>
                  <a:outerShdw blurRad="38100" dist="38100" dir="2700000" algn="tl">
                    <a:srgbClr val="000000">
                      <a:alpha val="43137"/>
                    </a:srgbClr>
                  </a:outerShdw>
                </a:effectLst>
                <a:latin typeface="Comic Sans MS" panose="030F0702030302020204" pitchFamily="66" charset="0"/>
              </a:rPr>
              <a:t>House Captains</a:t>
            </a:r>
          </a:p>
        </p:txBody>
      </p:sp>
      <p:sp>
        <p:nvSpPr>
          <p:cNvPr id="3" name="Content Placeholder 2">
            <a:extLst>
              <a:ext uri="{FF2B5EF4-FFF2-40B4-BE49-F238E27FC236}">
                <a16:creationId xmlns:a16="http://schemas.microsoft.com/office/drawing/2014/main" id="{045A8FED-9E01-4748-9AE7-DF7761655AD0}"/>
              </a:ext>
            </a:extLst>
          </p:cNvPr>
          <p:cNvSpPr>
            <a:spLocks noGrp="1"/>
          </p:cNvSpPr>
          <p:nvPr>
            <p:ph idx="1"/>
          </p:nvPr>
        </p:nvSpPr>
        <p:spPr/>
        <p:txBody>
          <a:bodyPr>
            <a:normAutofit/>
          </a:bodyPr>
          <a:lstStyle/>
          <a:p>
            <a:pPr>
              <a:buFont typeface="Wingdings" panose="05000000000000000000" pitchFamily="2" charset="2"/>
              <a:buChar char="Ø"/>
            </a:pPr>
            <a:r>
              <a:rPr lang="en-GB" sz="2600" dirty="0">
                <a:solidFill>
                  <a:schemeClr val="accent1">
                    <a:lumMod val="50000"/>
                  </a:schemeClr>
                </a:solidFill>
                <a:latin typeface="Comic Sans MS" panose="030F0702030302020204" pitchFamily="66" charset="0"/>
              </a:rPr>
              <a:t>House Captains lead their houses and help to organise house competitions throughout the year. Their aim is to lead their house to victory in the annual house championship and to raise house spirit. </a:t>
            </a:r>
          </a:p>
          <a:p>
            <a:pPr marL="0" indent="0">
              <a:buNone/>
            </a:pPr>
            <a:endParaRPr lang="en-GB" sz="2600" b="1" dirty="0">
              <a:solidFill>
                <a:schemeClr val="accent1">
                  <a:lumMod val="50000"/>
                </a:schemeClr>
              </a:solidFill>
              <a:latin typeface="Comic Sans MS" panose="030F0702030302020204" pitchFamily="66" charset="0"/>
            </a:endParaRPr>
          </a:p>
          <a:p>
            <a:pPr>
              <a:buFont typeface="Wingdings" panose="05000000000000000000" pitchFamily="2" charset="2"/>
              <a:buChar char="Ø"/>
            </a:pPr>
            <a:r>
              <a:rPr lang="en-GB" sz="2600" dirty="0">
                <a:solidFill>
                  <a:schemeClr val="accent1">
                    <a:lumMod val="50000"/>
                  </a:schemeClr>
                </a:solidFill>
                <a:latin typeface="Comic Sans MS" panose="030F0702030302020204" pitchFamily="66" charset="0"/>
              </a:rPr>
              <a:t>Interview with Mrs Williams and your House Head. Interviews offered based on the strength of your application form.</a:t>
            </a:r>
          </a:p>
        </p:txBody>
      </p:sp>
    </p:spTree>
    <p:extLst>
      <p:ext uri="{BB962C8B-B14F-4D97-AF65-F5344CB8AC3E}">
        <p14:creationId xmlns:p14="http://schemas.microsoft.com/office/powerpoint/2010/main" val="3403819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C21DE-61B6-46CB-BA04-5625C8287CA8}"/>
              </a:ext>
            </a:extLst>
          </p:cNvPr>
          <p:cNvSpPr>
            <a:spLocks noGrp="1"/>
          </p:cNvSpPr>
          <p:nvPr>
            <p:ph type="title"/>
          </p:nvPr>
        </p:nvSpPr>
        <p:spPr>
          <a:xfrm>
            <a:off x="0" y="365126"/>
            <a:ext cx="9144000" cy="1325563"/>
          </a:xfrm>
        </p:spPr>
        <p:txBody>
          <a:bodyPr/>
          <a:lstStyle/>
          <a:p>
            <a:pPr algn="ctr"/>
            <a:r>
              <a:rPr lang="en-GB" b="1" u="sng" dirty="0">
                <a:solidFill>
                  <a:schemeClr val="accent1">
                    <a:lumMod val="50000"/>
                  </a:schemeClr>
                </a:solidFill>
                <a:effectLst>
                  <a:outerShdw blurRad="38100" dist="38100" dir="2700000" algn="tl">
                    <a:srgbClr val="000000">
                      <a:alpha val="43137"/>
                    </a:srgbClr>
                  </a:outerShdw>
                </a:effectLst>
                <a:latin typeface="Comic Sans MS" panose="030F0702030302020204" pitchFamily="66" charset="0"/>
              </a:rPr>
              <a:t>Prefects + Assistant Prefects</a:t>
            </a:r>
          </a:p>
        </p:txBody>
      </p:sp>
      <p:sp>
        <p:nvSpPr>
          <p:cNvPr id="3" name="Content Placeholder 2">
            <a:extLst>
              <a:ext uri="{FF2B5EF4-FFF2-40B4-BE49-F238E27FC236}">
                <a16:creationId xmlns:a16="http://schemas.microsoft.com/office/drawing/2014/main" id="{045A8FED-9E01-4748-9AE7-DF7761655AD0}"/>
              </a:ext>
            </a:extLst>
          </p:cNvPr>
          <p:cNvSpPr>
            <a:spLocks noGrp="1"/>
          </p:cNvSpPr>
          <p:nvPr>
            <p:ph idx="1"/>
          </p:nvPr>
        </p:nvSpPr>
        <p:spPr/>
        <p:txBody>
          <a:bodyPr>
            <a:normAutofit/>
          </a:bodyPr>
          <a:lstStyle/>
          <a:p>
            <a:pPr>
              <a:buFont typeface="Wingdings" panose="05000000000000000000" pitchFamily="2" charset="2"/>
              <a:buChar char="Ø"/>
            </a:pPr>
            <a:r>
              <a:rPr lang="en-GB" dirty="0">
                <a:solidFill>
                  <a:schemeClr val="accent1">
                    <a:lumMod val="50000"/>
                  </a:schemeClr>
                </a:solidFill>
                <a:latin typeface="Comic Sans MS" panose="030F0702030302020204" pitchFamily="66" charset="0"/>
              </a:rPr>
              <a:t>Prefects</a:t>
            </a:r>
            <a:r>
              <a:rPr lang="en-GB" b="1" dirty="0">
                <a:solidFill>
                  <a:schemeClr val="accent1">
                    <a:lumMod val="50000"/>
                  </a:schemeClr>
                </a:solidFill>
                <a:latin typeface="Comic Sans MS" panose="030F0702030302020204" pitchFamily="66" charset="0"/>
              </a:rPr>
              <a:t> </a:t>
            </a:r>
            <a:r>
              <a:rPr lang="en-GB" dirty="0">
                <a:solidFill>
                  <a:schemeClr val="accent1">
                    <a:lumMod val="50000"/>
                  </a:schemeClr>
                </a:solidFill>
                <a:latin typeface="Comic Sans MS" panose="030F0702030302020204" pitchFamily="66" charset="0"/>
              </a:rPr>
              <a:t>are required to do duty during break and lunch following a rota. Prefect duty involves supporting staff in keeping busy areas of the school orderly and alerting staff to any trouble around the school. </a:t>
            </a:r>
          </a:p>
          <a:p>
            <a:pPr marL="0" indent="0">
              <a:buNone/>
            </a:pPr>
            <a:endParaRPr lang="en-GB" b="1" dirty="0">
              <a:solidFill>
                <a:schemeClr val="accent1">
                  <a:lumMod val="50000"/>
                </a:schemeClr>
              </a:solidFill>
              <a:latin typeface="Comic Sans MS" panose="030F0702030302020204" pitchFamily="66" charset="0"/>
            </a:endParaRPr>
          </a:p>
          <a:p>
            <a:pPr>
              <a:buFont typeface="Wingdings" panose="05000000000000000000" pitchFamily="2" charset="2"/>
              <a:buChar char="Ø"/>
            </a:pPr>
            <a:r>
              <a:rPr lang="en-GB" dirty="0">
                <a:solidFill>
                  <a:schemeClr val="accent1">
                    <a:lumMod val="50000"/>
                  </a:schemeClr>
                </a:solidFill>
                <a:latin typeface="Comic Sans MS" panose="030F0702030302020204" pitchFamily="66" charset="0"/>
              </a:rPr>
              <a:t>Application form followed by a staff + student vote for prefects. Fifty of each will be selected.</a:t>
            </a:r>
          </a:p>
        </p:txBody>
      </p:sp>
    </p:spTree>
    <p:extLst>
      <p:ext uri="{BB962C8B-B14F-4D97-AF65-F5344CB8AC3E}">
        <p14:creationId xmlns:p14="http://schemas.microsoft.com/office/powerpoint/2010/main" val="24147776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C21DE-61B6-46CB-BA04-5625C8287CA8}"/>
              </a:ext>
            </a:extLst>
          </p:cNvPr>
          <p:cNvSpPr>
            <a:spLocks noGrp="1"/>
          </p:cNvSpPr>
          <p:nvPr>
            <p:ph type="title"/>
          </p:nvPr>
        </p:nvSpPr>
        <p:spPr/>
        <p:txBody>
          <a:bodyPr/>
          <a:lstStyle/>
          <a:p>
            <a:pPr algn="ctr"/>
            <a:r>
              <a:rPr lang="en-GB" b="1" u="sng" dirty="0">
                <a:solidFill>
                  <a:schemeClr val="accent1">
                    <a:lumMod val="50000"/>
                  </a:schemeClr>
                </a:solidFill>
                <a:effectLst>
                  <a:outerShdw blurRad="38100" dist="38100" dir="2700000" algn="tl">
                    <a:srgbClr val="000000">
                      <a:alpha val="43137"/>
                    </a:srgbClr>
                  </a:outerShdw>
                </a:effectLst>
                <a:latin typeface="Comic Sans MS" panose="030F0702030302020204" pitchFamily="66" charset="0"/>
              </a:rPr>
              <a:t>Senior Prefects</a:t>
            </a:r>
          </a:p>
        </p:txBody>
      </p:sp>
      <p:sp>
        <p:nvSpPr>
          <p:cNvPr id="3" name="Content Placeholder 2">
            <a:extLst>
              <a:ext uri="{FF2B5EF4-FFF2-40B4-BE49-F238E27FC236}">
                <a16:creationId xmlns:a16="http://schemas.microsoft.com/office/drawing/2014/main" id="{045A8FED-9E01-4748-9AE7-DF7761655AD0}"/>
              </a:ext>
            </a:extLst>
          </p:cNvPr>
          <p:cNvSpPr>
            <a:spLocks noGrp="1"/>
          </p:cNvSpPr>
          <p:nvPr>
            <p:ph idx="1"/>
          </p:nvPr>
        </p:nvSpPr>
        <p:spPr>
          <a:xfrm>
            <a:off x="628650" y="1825624"/>
            <a:ext cx="7886700" cy="4667249"/>
          </a:xfrm>
        </p:spPr>
        <p:txBody>
          <a:bodyPr>
            <a:normAutofit/>
          </a:bodyPr>
          <a:lstStyle/>
          <a:p>
            <a:pPr>
              <a:buFont typeface="Wingdings" panose="05000000000000000000" pitchFamily="2" charset="2"/>
              <a:buChar char="Ø"/>
            </a:pPr>
            <a:r>
              <a:rPr lang="en-GB" sz="2600" dirty="0">
                <a:solidFill>
                  <a:schemeClr val="accent1">
                    <a:lumMod val="50000"/>
                  </a:schemeClr>
                </a:solidFill>
                <a:latin typeface="Comic Sans MS" panose="030F0702030302020204" pitchFamily="66" charset="0"/>
              </a:rPr>
              <a:t>Senior Prefects coordinate S6 activities and represent the school at all-school events. They also organise the Burns Supper and Grad Ball.</a:t>
            </a:r>
          </a:p>
          <a:p>
            <a:pPr marL="0" indent="0">
              <a:buNone/>
            </a:pPr>
            <a:endParaRPr lang="en-GB" sz="2600" dirty="0">
              <a:solidFill>
                <a:schemeClr val="accent1">
                  <a:lumMod val="50000"/>
                </a:schemeClr>
              </a:solidFill>
              <a:latin typeface="Comic Sans MS" panose="030F0702030302020204" pitchFamily="66" charset="0"/>
            </a:endParaRPr>
          </a:p>
          <a:p>
            <a:pPr>
              <a:buFont typeface="Wingdings" panose="05000000000000000000" pitchFamily="2" charset="2"/>
              <a:buChar char="Ø"/>
            </a:pPr>
            <a:r>
              <a:rPr lang="en-GB" sz="2600" dirty="0">
                <a:solidFill>
                  <a:schemeClr val="accent1">
                    <a:lumMod val="50000"/>
                  </a:schemeClr>
                </a:solidFill>
                <a:latin typeface="Comic Sans MS" panose="030F0702030302020204" pitchFamily="66" charset="0"/>
              </a:rPr>
              <a:t>Those successful in the staff/student prefect vote and who have indicated an interest in becoming a senior prefect will be considered for interview with Mr McMordie and senior staff.</a:t>
            </a:r>
          </a:p>
          <a:p>
            <a:pPr marL="0" indent="0">
              <a:buNone/>
            </a:pPr>
            <a:endParaRPr lang="en-GB" sz="2600" dirty="0">
              <a:solidFill>
                <a:schemeClr val="accent1">
                  <a:lumMod val="50000"/>
                </a:schemeClr>
              </a:solidFill>
              <a:latin typeface="Comic Sans MS" panose="030F0702030302020204" pitchFamily="66" charset="0"/>
            </a:endParaRPr>
          </a:p>
          <a:p>
            <a:pPr>
              <a:buFont typeface="Wingdings" panose="05000000000000000000" pitchFamily="2" charset="2"/>
              <a:buChar char="Ø"/>
            </a:pPr>
            <a:r>
              <a:rPr lang="en-GB" sz="2600" b="1" dirty="0">
                <a:solidFill>
                  <a:schemeClr val="accent1">
                    <a:lumMod val="50000"/>
                  </a:schemeClr>
                </a:solidFill>
                <a:latin typeface="Comic Sans MS" panose="030F0702030302020204" pitchFamily="66" charset="0"/>
              </a:rPr>
              <a:t>Only senior prefects can put their name forward to be a member of the head team.</a:t>
            </a:r>
          </a:p>
          <a:p>
            <a:pPr marL="0" indent="0">
              <a:buNone/>
            </a:pPr>
            <a:endParaRPr lang="en-GB" dirty="0">
              <a:solidFill>
                <a:schemeClr val="accent1">
                  <a:lumMod val="50000"/>
                </a:schemeClr>
              </a:solidFill>
              <a:latin typeface="Comic Sans MS" panose="030F0702030302020204" pitchFamily="66" charset="0"/>
            </a:endParaRPr>
          </a:p>
        </p:txBody>
      </p:sp>
    </p:spTree>
    <p:extLst>
      <p:ext uri="{BB962C8B-B14F-4D97-AF65-F5344CB8AC3E}">
        <p14:creationId xmlns:p14="http://schemas.microsoft.com/office/powerpoint/2010/main" val="2149946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C21DE-61B6-46CB-BA04-5625C8287CA8}"/>
              </a:ext>
            </a:extLst>
          </p:cNvPr>
          <p:cNvSpPr>
            <a:spLocks noGrp="1"/>
          </p:cNvSpPr>
          <p:nvPr>
            <p:ph type="title"/>
          </p:nvPr>
        </p:nvSpPr>
        <p:spPr/>
        <p:txBody>
          <a:bodyPr/>
          <a:lstStyle/>
          <a:p>
            <a:pPr algn="ctr"/>
            <a:r>
              <a:rPr lang="en-GB" b="1" u="sng" dirty="0">
                <a:solidFill>
                  <a:schemeClr val="accent1">
                    <a:lumMod val="50000"/>
                  </a:schemeClr>
                </a:solidFill>
                <a:effectLst>
                  <a:outerShdw blurRad="38100" dist="38100" dir="2700000" algn="tl">
                    <a:srgbClr val="000000">
                      <a:alpha val="43137"/>
                    </a:srgbClr>
                  </a:outerShdw>
                </a:effectLst>
                <a:latin typeface="Comic Sans MS" panose="030F0702030302020204" pitchFamily="66" charset="0"/>
              </a:rPr>
              <a:t>Why should I apply?</a:t>
            </a:r>
          </a:p>
        </p:txBody>
      </p:sp>
      <p:sp>
        <p:nvSpPr>
          <p:cNvPr id="3" name="Content Placeholder 2">
            <a:extLst>
              <a:ext uri="{FF2B5EF4-FFF2-40B4-BE49-F238E27FC236}">
                <a16:creationId xmlns:a16="http://schemas.microsoft.com/office/drawing/2014/main" id="{045A8FED-9E01-4748-9AE7-DF7761655AD0}"/>
              </a:ext>
            </a:extLst>
          </p:cNvPr>
          <p:cNvSpPr>
            <a:spLocks noGrp="1"/>
          </p:cNvSpPr>
          <p:nvPr>
            <p:ph idx="1"/>
          </p:nvPr>
        </p:nvSpPr>
        <p:spPr/>
        <p:txBody>
          <a:bodyPr>
            <a:normAutofit lnSpcReduction="10000"/>
          </a:bodyPr>
          <a:lstStyle/>
          <a:p>
            <a:pPr>
              <a:buFont typeface="Wingdings" panose="05000000000000000000" pitchFamily="2" charset="2"/>
              <a:buChar char="Ø"/>
            </a:pPr>
            <a:r>
              <a:rPr lang="en-GB" dirty="0">
                <a:solidFill>
                  <a:schemeClr val="accent1">
                    <a:lumMod val="50000"/>
                  </a:schemeClr>
                </a:solidFill>
                <a:latin typeface="Comic Sans MS" panose="030F0702030302020204" pitchFamily="66" charset="0"/>
              </a:rPr>
              <a:t> This is an important opportunity to develop new skills, make new friends and develop your leadership abilities.</a:t>
            </a:r>
          </a:p>
          <a:p>
            <a:pPr marL="0" indent="0">
              <a:buNone/>
            </a:pPr>
            <a:endParaRPr lang="en-GB" dirty="0">
              <a:solidFill>
                <a:schemeClr val="accent1">
                  <a:lumMod val="50000"/>
                </a:schemeClr>
              </a:solidFill>
              <a:latin typeface="Comic Sans MS" panose="030F0702030302020204" pitchFamily="66" charset="0"/>
            </a:endParaRPr>
          </a:p>
          <a:p>
            <a:pPr>
              <a:buFont typeface="Wingdings" panose="05000000000000000000" pitchFamily="2" charset="2"/>
              <a:buChar char="Ø"/>
            </a:pPr>
            <a:r>
              <a:rPr lang="en-GB" dirty="0">
                <a:solidFill>
                  <a:schemeClr val="accent1">
                    <a:lumMod val="50000"/>
                  </a:schemeClr>
                </a:solidFill>
                <a:latin typeface="Comic Sans MS" panose="030F0702030302020204" pitchFamily="66" charset="0"/>
              </a:rPr>
              <a:t>You will grow as a person but also play an important role in ensuring PHS is as welcome and inclusive as possible.</a:t>
            </a:r>
          </a:p>
          <a:p>
            <a:pPr marL="0" indent="0">
              <a:buNone/>
            </a:pPr>
            <a:endParaRPr lang="en-GB" dirty="0">
              <a:solidFill>
                <a:schemeClr val="accent1">
                  <a:lumMod val="50000"/>
                </a:schemeClr>
              </a:solidFill>
              <a:latin typeface="Comic Sans MS" panose="030F0702030302020204" pitchFamily="66" charset="0"/>
            </a:endParaRPr>
          </a:p>
          <a:p>
            <a:pPr>
              <a:buFont typeface="Wingdings" panose="05000000000000000000" pitchFamily="2" charset="2"/>
              <a:buChar char="Ø"/>
            </a:pPr>
            <a:r>
              <a:rPr lang="en-GB" dirty="0">
                <a:solidFill>
                  <a:schemeClr val="accent1">
                    <a:lumMod val="50000"/>
                  </a:schemeClr>
                </a:solidFill>
                <a:latin typeface="Comic Sans MS" panose="030F0702030302020204" pitchFamily="66" charset="0"/>
              </a:rPr>
              <a:t>Looks good on a UCAS form + job applications.</a:t>
            </a:r>
          </a:p>
        </p:txBody>
      </p:sp>
    </p:spTree>
    <p:extLst>
      <p:ext uri="{BB962C8B-B14F-4D97-AF65-F5344CB8AC3E}">
        <p14:creationId xmlns:p14="http://schemas.microsoft.com/office/powerpoint/2010/main" val="4058107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C21DE-61B6-46CB-BA04-5625C8287CA8}"/>
              </a:ext>
            </a:extLst>
          </p:cNvPr>
          <p:cNvSpPr>
            <a:spLocks noGrp="1"/>
          </p:cNvSpPr>
          <p:nvPr>
            <p:ph type="title"/>
          </p:nvPr>
        </p:nvSpPr>
        <p:spPr/>
        <p:txBody>
          <a:bodyPr/>
          <a:lstStyle/>
          <a:p>
            <a:pPr algn="ctr"/>
            <a:r>
              <a:rPr lang="en-GB" b="1" u="sng" dirty="0">
                <a:solidFill>
                  <a:schemeClr val="accent1">
                    <a:lumMod val="50000"/>
                  </a:schemeClr>
                </a:solidFill>
                <a:effectLst>
                  <a:outerShdw blurRad="38100" dist="38100" dir="2700000" algn="tl">
                    <a:srgbClr val="000000">
                      <a:alpha val="43137"/>
                    </a:srgbClr>
                  </a:outerShdw>
                </a:effectLst>
                <a:latin typeface="Comic Sans MS" panose="030F0702030302020204" pitchFamily="66" charset="0"/>
              </a:rPr>
              <a:t>How do I apply?</a:t>
            </a:r>
          </a:p>
        </p:txBody>
      </p:sp>
      <p:sp>
        <p:nvSpPr>
          <p:cNvPr id="3" name="Content Placeholder 2">
            <a:extLst>
              <a:ext uri="{FF2B5EF4-FFF2-40B4-BE49-F238E27FC236}">
                <a16:creationId xmlns:a16="http://schemas.microsoft.com/office/drawing/2014/main" id="{045A8FED-9E01-4748-9AE7-DF7761655AD0}"/>
              </a:ext>
            </a:extLst>
          </p:cNvPr>
          <p:cNvSpPr>
            <a:spLocks noGrp="1"/>
          </p:cNvSpPr>
          <p:nvPr>
            <p:ph idx="1"/>
          </p:nvPr>
        </p:nvSpPr>
        <p:spPr/>
        <p:txBody>
          <a:bodyPr vert="horz" lIns="91440" tIns="45720" rIns="91440" bIns="45720" rtlCol="0" anchor="t">
            <a:normAutofit/>
          </a:bodyPr>
          <a:lstStyle/>
          <a:p>
            <a:pPr>
              <a:buFont typeface="Wingdings" panose="05000000000000000000" pitchFamily="2" charset="2"/>
              <a:buChar char="Ø"/>
            </a:pPr>
            <a:r>
              <a:rPr lang="en-GB" sz="2600" dirty="0">
                <a:solidFill>
                  <a:schemeClr val="accent1">
                    <a:lumMod val="50000"/>
                  </a:schemeClr>
                </a:solidFill>
                <a:latin typeface="Comic Sans MS"/>
              </a:rPr>
              <a:t>All of these positions can be applied for using one simple form shared on your year group team. </a:t>
            </a:r>
          </a:p>
          <a:p>
            <a:pPr>
              <a:buFont typeface="Wingdings" panose="05000000000000000000" pitchFamily="2" charset="2"/>
              <a:buChar char="Ø"/>
            </a:pPr>
            <a:r>
              <a:rPr lang="en-GB" sz="2600" b="1" dirty="0">
                <a:solidFill>
                  <a:schemeClr val="accent1">
                    <a:lumMod val="50000"/>
                  </a:schemeClr>
                </a:solidFill>
                <a:latin typeface="Comic Sans MS" panose="030F0702030302020204" pitchFamily="66" charset="0"/>
              </a:rPr>
              <a:t>Please take your time and fill this form out carefully and in detail as these answers will be looked at when we consider applications.</a:t>
            </a:r>
          </a:p>
          <a:p>
            <a:pPr marL="0" indent="0">
              <a:buNone/>
            </a:pPr>
            <a:r>
              <a:rPr lang="en-GB" sz="2600" dirty="0">
                <a:solidFill>
                  <a:schemeClr val="accent1">
                    <a:lumMod val="50000"/>
                  </a:schemeClr>
                </a:solidFill>
                <a:ea typeface="+mn-lt"/>
                <a:cs typeface="+mn-lt"/>
                <a:hlinkClick r:id="">
                  <a:extLst>
                    <a:ext uri="{A12FA001-AC4F-418D-AE19-62706E023703}">
                      <ahyp:hlinkClr xmlns:ahyp="http://schemas.microsoft.com/office/drawing/2018/hyperlinkcolor" val="tx"/>
                    </a:ext>
                  </a:extLst>
                </a:hlinkClick>
              </a:rPr>
              <a:t>https://forms.office.com/e/cRHjja5Lpx</a:t>
            </a:r>
            <a:endParaRPr lang="en-GB" dirty="0">
              <a:solidFill>
                <a:schemeClr val="accent1">
                  <a:lumMod val="50000"/>
                </a:schemeClr>
              </a:solidFill>
              <a:hlinkClick r:id="">
                <a:extLst>
                  <a:ext uri="{A12FA001-AC4F-418D-AE19-62706E023703}">
                    <ahyp:hlinkClr xmlns:ahyp="http://schemas.microsoft.com/office/drawing/2018/hyperlinkcolor" val="tx"/>
                  </a:ext>
                </a:extLst>
              </a:hlinkClick>
            </a:endParaRPr>
          </a:p>
          <a:p>
            <a:pPr>
              <a:buFont typeface="Wingdings" panose="05000000000000000000" pitchFamily="2" charset="2"/>
              <a:buChar char="Ø"/>
            </a:pPr>
            <a:r>
              <a:rPr lang="en-GB" sz="2600" dirty="0">
                <a:solidFill>
                  <a:schemeClr val="accent1">
                    <a:lumMod val="50000"/>
                  </a:schemeClr>
                </a:solidFill>
                <a:latin typeface="Comic Sans MS" panose="030F0702030302020204" pitchFamily="66" charset="0"/>
              </a:rPr>
              <a:t>The deadline for all applications is </a:t>
            </a:r>
            <a:r>
              <a:rPr lang="en-GB" sz="2600" b="1" dirty="0">
                <a:solidFill>
                  <a:schemeClr val="accent1">
                    <a:lumMod val="50000"/>
                  </a:schemeClr>
                </a:solidFill>
                <a:latin typeface="Comic Sans MS" panose="030F0702030302020204" pitchFamily="66" charset="0"/>
              </a:rPr>
              <a:t>Friday 4</a:t>
            </a:r>
            <a:r>
              <a:rPr lang="en-GB" sz="2600" b="1" baseline="30000" dirty="0">
                <a:solidFill>
                  <a:schemeClr val="accent1">
                    <a:lumMod val="50000"/>
                  </a:schemeClr>
                </a:solidFill>
                <a:latin typeface="Comic Sans MS" panose="030F0702030302020204" pitchFamily="66" charset="0"/>
              </a:rPr>
              <a:t>th</a:t>
            </a:r>
            <a:r>
              <a:rPr lang="en-GB" sz="2600" b="1" dirty="0">
                <a:solidFill>
                  <a:schemeClr val="accent1">
                    <a:lumMod val="50000"/>
                  </a:schemeClr>
                </a:solidFill>
                <a:latin typeface="Comic Sans MS" panose="030F0702030302020204" pitchFamily="66" charset="0"/>
              </a:rPr>
              <a:t> April. </a:t>
            </a:r>
          </a:p>
        </p:txBody>
      </p:sp>
    </p:spTree>
    <p:extLst>
      <p:ext uri="{BB962C8B-B14F-4D97-AF65-F5344CB8AC3E}">
        <p14:creationId xmlns:p14="http://schemas.microsoft.com/office/powerpoint/2010/main" val="271198437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663bc84-6f73-4019-b1a9-3b6710c91cbc" xsi:nil="true"/>
    <lcf76f155ced4ddcb4097134ff3c332f xmlns="825cf1f3-61fd-4ce2-b877-7f7db1bf78a2">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FACB01555ECE64DBD0259A1DE911236" ma:contentTypeVersion="18" ma:contentTypeDescription="Create a new document." ma:contentTypeScope="" ma:versionID="c1ddc8899705310ed794cbc05b3bf3e3">
  <xsd:schema xmlns:xsd="http://www.w3.org/2001/XMLSchema" xmlns:xs="http://www.w3.org/2001/XMLSchema" xmlns:p="http://schemas.microsoft.com/office/2006/metadata/properties" xmlns:ns2="825cf1f3-61fd-4ce2-b877-7f7db1bf78a2" xmlns:ns3="0663bc84-6f73-4019-b1a9-3b6710c91cbc" targetNamespace="http://schemas.microsoft.com/office/2006/metadata/properties" ma:root="true" ma:fieldsID="fcd89a405e3fbe47fda5fc7c8453610a" ns2:_="" ns3:_="">
    <xsd:import namespace="825cf1f3-61fd-4ce2-b877-7f7db1bf78a2"/>
    <xsd:import namespace="0663bc84-6f73-4019-b1a9-3b6710c91cbc"/>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5cf1f3-61fd-4ce2-b877-7f7db1bf78a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ca8110b4-7946-418e-8ab0-d3d0ec8bffd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663bc84-6f73-4019-b1a9-3b6710c91cbc"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a0f22993-a728-430c-ba6b-aabed51ec15f}" ma:internalName="TaxCatchAll" ma:showField="CatchAllData" ma:web="0663bc84-6f73-4019-b1a9-3b6710c91cb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A458FA5-5E85-4EFC-B49D-3E88D04D022D}">
  <ds:schemaRefs>
    <ds:schemaRef ds:uri="http://purl.org/dc/elements/1.1/"/>
    <ds:schemaRef ds:uri="http://schemas.openxmlformats.org/package/2006/metadata/core-properties"/>
    <ds:schemaRef ds:uri="a4b83417-e0a6-4409-aed2-3541d6f1655a"/>
    <ds:schemaRef ds:uri="http://purl.org/dc/dcmitype/"/>
    <ds:schemaRef ds:uri="http://purl.org/dc/terms/"/>
    <ds:schemaRef ds:uri="http://schemas.microsoft.com/office/2006/metadata/properties"/>
    <ds:schemaRef ds:uri="http://schemas.microsoft.com/office/2006/documentManagement/types"/>
    <ds:schemaRef ds:uri="http://www.w3.org/XML/1998/namespace"/>
    <ds:schemaRef ds:uri="http://schemas.microsoft.com/office/infopath/2007/PartnerControls"/>
    <ds:schemaRef ds:uri="ac6839ed-4bea-4695-ba52-80f2b6e6907e"/>
    <ds:schemaRef ds:uri="0663bc84-6f73-4019-b1a9-3b6710c91cbc"/>
    <ds:schemaRef ds:uri="825cf1f3-61fd-4ce2-b877-7f7db1bf78a2"/>
  </ds:schemaRefs>
</ds:datastoreItem>
</file>

<file path=customXml/itemProps2.xml><?xml version="1.0" encoding="utf-8"?>
<ds:datastoreItem xmlns:ds="http://schemas.openxmlformats.org/officeDocument/2006/customXml" ds:itemID="{EE670325-97E3-4B3C-86A3-1BB3175D21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25cf1f3-61fd-4ce2-b877-7f7db1bf78a2"/>
    <ds:schemaRef ds:uri="0663bc84-6f73-4019-b1a9-3b6710c91cb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EA520E8-E6EC-43A5-90CD-E19699D731C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308</TotalTime>
  <Words>418</Words>
  <Application>Microsoft Office PowerPoint</Application>
  <PresentationFormat>On-screen Show (4:3)</PresentationFormat>
  <Paragraphs>48</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All-School Leadership</vt:lpstr>
      <vt:lpstr>PowerPoint Presentation</vt:lpstr>
      <vt:lpstr>House Captains</vt:lpstr>
      <vt:lpstr>Prefects + Assistant Prefects</vt:lpstr>
      <vt:lpstr>Senior Prefects</vt:lpstr>
      <vt:lpstr>Why should I apply?</vt:lpstr>
      <vt:lpstr>How do I apply?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All-School Leadership</dc:title>
  <dc:creator>Mr McMordie</dc:creator>
  <cp:lastModifiedBy>Mr McMordie</cp:lastModifiedBy>
  <cp:revision>26</cp:revision>
  <dcterms:created xsi:type="dcterms:W3CDTF">2023-03-22T10:26:53Z</dcterms:created>
  <dcterms:modified xsi:type="dcterms:W3CDTF">2025-03-23T13:31:42Z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0x010100AFACB01555ECE64DBD0259A1DE911236</vt:lpwstr>
  </property>
</Properties>
</file>