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56" r:id="rId5"/>
    <p:sldId id="268" r:id="rId6"/>
    <p:sldId id="257" r:id="rId7"/>
    <p:sldId id="270" r:id="rId8"/>
    <p:sldId id="258" r:id="rId9"/>
    <p:sldId id="269" r:id="rId10"/>
    <p:sldId id="259" r:id="rId11"/>
    <p:sldId id="272" r:id="rId12"/>
    <p:sldId id="260" r:id="rId13"/>
    <p:sldId id="261" r:id="rId14"/>
    <p:sldId id="266" r:id="rId15"/>
    <p:sldId id="267" r:id="rId16"/>
    <p:sldId id="263" r:id="rId17"/>
    <p:sldId id="271"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44D02D-E851-B14F-B828-3B9B574DD6A1}" vWet="4" dt="2025-01-09T19:18:32.942"/>
    <p1510:client id="{60E9D517-D91C-D949-A976-6C08ABFBBD61}" v="6" dt="2025-01-10T12:38:34.668"/>
    <p1510:client id="{765EC349-124B-2147-905E-2F551E1214F7}" v="188" dt="2025-01-10T12:46:12.202"/>
    <p1510:client id="{7E2A278F-F708-8E47-9377-16F420F63042}" v="18" dt="2025-01-10T09:16:39.195"/>
    <p1510:client id="{88A5141B-BF75-22EF-8711-EF7F7CD9F874}" v="38" dt="2025-01-09T19:30:33.501"/>
    <p1510:client id="{A1F77B4B-1389-8543-8C1A-AD26AA3BCD94}" v="77" dt="2025-01-10T10:25:57.276"/>
    <p1510:client id="{EB514A9E-8FFE-034E-BD1F-7AE3FF0B2568}" v="339" dt="2025-01-09T19:18:40.8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2:10.245"/>
    </inkml:context>
    <inkml:brush xml:id="br0">
      <inkml:brushProperty name="width" value="0.035" units="cm"/>
      <inkml:brushProperty name="height" value="0.035" units="cm"/>
    </inkml:brush>
  </inkml:definitions>
  <inkml:trace contextRef="#ctx0" brushRef="#br0">2251 1751 24575,'-66'-17'0,"0"0"0,-25-3 0,43 13 0,18 7 0,5-7 0,-6-3 0,1-4 0,5-1 0,1 2 0,-1 3 0,4-4 0,-4 4 0,1-4 0,-1-1 0,-4 2 0,4 3 0,-4-6 0,-1 1 0,-1 0 0,1-5 0,0 3 0,-1 2 0,1-6 0,-1 1 0,-4-2 0,-1 2 0,-4-4 0,4-6 0,1 1 0,4 4 0,-4-4 0,-1 4 0,-1-1 0,2-4 0,3 6 0,-4-1 0,9-4 0,2 9 0,1-2 0,-1-4 0,-4 5 0,4 0 0,6-6 0,-1 7 0,5 0 0,-11-1 0,13 3 0,-2-2 0,-2 3 0,-4-4 0,3 3 0,8-3 0,-4 5 0,6-11 0,-7 6 0,1 1 0,4 5 0,-4 0 0,4-1 0,-3-4 0,-2 0 0,1 3 0,4 2 0,-9 3 0,4-8 0,-4 3 0,4 2 0,5-1 0,0 1 0,0 2 0,-5 2 0,5-2 0,-1 3 0,1-4 0,2 19 0,1 6 0</inkml:trace>
  <inkml:trace contextRef="#ctx0" brushRef="#br0" timeOffset="1061">228 808 24575,'-33'-82'0,"-1"0"0,2 9 0,10 11 0,22 21 0,-7 1 0,-3-6 0,-2-3 0,2 3 0,-4-3 0,4 9 0,2 1 0,-2-1 0,5 7 0,-6 3 0,8 6 0,-2 9 0,3 0 0,9 13 0,2 4 0,12 13 0,5 0 0,8-5 0,1 1 0,12 4 0,-1 5 0,17 0 0,2-4 0,8 4 0,3 0 0,-2 0 0,-3-4 0,4-1 0,-4 0 0,-16-1 0,-4-4 0,-10 2 0,-6-7 0,-11 0 0,-14-5 0,0 0 0,-1 6 0,-16 23 0,-10 12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3:27.393"/>
    </inkml:context>
    <inkml:brush xml:id="br0">
      <inkml:brushProperty name="width" value="0.035" units="cm"/>
      <inkml:brushProperty name="height" value="0.035" units="cm"/>
    </inkml:brush>
  </inkml:definitions>
  <inkml:trace contextRef="#ctx0" brushRef="#br0">281 0 24575,'-15'67'0,"1"0"0,1-16 0,0-3 0,-10 28 0,-8-14 0,0 4 0,-1-3 0,6-6 0,0 0 0,9-8 0,1-2 0,8-2 0,8-9 0,-6 6 0,1-6 0,0-6 0,5-10 0,0-2 0,0-3 0,0-13 0,0-4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3:31.691"/>
    </inkml:context>
    <inkml:brush xml:id="br0">
      <inkml:brushProperty name="width" value="0.035" units="cm"/>
      <inkml:brushProperty name="height" value="0.035" units="cm"/>
    </inkml:brush>
  </inkml:definitions>
  <inkml:trace contextRef="#ctx0" brushRef="#br0">180 126 24575,'-44'0'0,"7"0"0,22 0 0,1 4 0,1 1 0,-2 5 0,5-2 0,3 2 0,0 3 0,3-2 0,0 4 0,-1-1 0,3-1 0,-1-1 0,3-2 0,0 3 0,0-3 0,3-1 0,2-3 0,1-2 0,2-1 0,2-3 0,0 2 0,5-1 0,-2-1 0,1 0 0,1 0 0,1 0 0,1 0 0,2 0 0,-2 0 0,-1 0 0,-1 0 0,0 0 0,0 0 0,0 1 0,-2 1 0,-3 4 0,-2 5 0,2 6 0,-2 2 0,-2 3 0,-4-1 0,-1 1 0,-1 2 0,0-2 0,0-3 0,-4-2 0,-5-2 0,0-3 0,-8-4 0,1 1 0,-5-5 0,-4-1 0,-1-1 0,1-1 0,2-1 0,1-4 0,-1-2 0,-4-18 0,-2-6 0</inkml:trace>
  <inkml:trace contextRef="#ctx0" brushRef="#br0" timeOffset="557">456 75 24575,'7'49'0,"-1"6"0,-6-6 0,0 5 0,0-1 0,2 0 0,0-4 0,1-9 0,-1-8 0,-1-10 0,-4-18 0,-4-9 0</inkml:trace>
  <inkml:trace contextRef="#ctx0" brushRef="#br0" timeOffset="930">353 286 24575,'41'-28'0,"-3"5"0,-23 23 0,2 0 0,-2 0 0,5 0 0,-3 0 0,3 0 0,0 0 0,5 11 0,4 4 0</inkml:trace>
  <inkml:trace contextRef="#ctx0" brushRef="#br0" timeOffset="1864">918 293 24575,'-66'-22'0,"7"8"0,35 18 0,2 9 0,1 2 0,2 4 0,2-1 0,6 2 0,4 2 0,5 4 0,0 0 0,1 4 0,1-1 0,1-1 0,1-5 0,10-2 0,5-8 0,3-5 0,-1-6 0,2-2 0,1-2 0,-1-11 0,-2-8 0,-3-5 0,-3-2 0,-3 2 0,-4 7 0,-2-1 0,-2 5 0,-1 1 0,-1 3 0,0 2 0,0 2 0,0 14 0,0 6 0,1 6 0,3 3 0,4 3 0,7 3 0,-1-3 0,4-4 0,-6-2 0,1-2 0,-3-2 0,1-7 0,-1-2 0,-2-6 0,8 3 0,4 0 0</inkml:trace>
  <inkml:trace contextRef="#ctx0" brushRef="#br0" timeOffset="2781">1379 363 24575,'-18'-53'0,"0"10"0,-5 43 0,-4 0 0,-3 0 0,2 4 0,3 2 0,2 0 0,4 3 0,2 2 0,2 0 0,5 6 0,1-3 0,5 5 0,2 2 0,1 2 0,1 3 0,4 2 0,5 2 0,4-3 0,6-2 0,2-9 0,-2-3 0,3-7 0,-1-4 0,-1-7 0,1-5 0,0-7 0,-6-8 0,-2-1 0,-6 0 0,-2 6 0,0 3 0,-3 1 0,-2 1 0,0 0 0,0 2 0,0 3 0,3 5 0,1 7 0,10 13 0,3 12 0,5 10 0,0 12 0,0 8 0,-5 11 0,-2 0 0,-8 5 0,-2-10 0,-5-9 0,-2-11 0,-2-13 0,-12-8 0,-9-9 0,-9-6 0,-7-5 0,-2-4 0,-6-7 0,6-16 0,-7-21 0,4-12 0</inkml:trace>
  <inkml:trace contextRef="#ctx0" brushRef="#br0" timeOffset="3816">1758 357 24575,'-49'-18'0,"6"6"0,28 18 0,-2 6 0,2 9 0,-2 2 0,2 3 0,5-1 0,3-2 0,5 1 0,0-5 0,1-2 0,1-6 0,1-3 0,1-4 0,10-1 0,5-3 0,3 0 0,2-3 0,-2-7 0,1-5 0,-2-7 0,-1 3 0,-4 1 0,-3 3 0,-2 2 0,-5 0 0,1 0 0,-3 0 0,1-1 0,-1 1 0,-1 0 0,1 4 0,-1 1 0,-1 11 0,3 8 0,0 12 0,4 12 0,4 2 0,2 4 0,5 4 0,-1 4 0,2 1 0,-6-1 0,-3 0 0,-5-4 0,-2-5 0,-3-8 0,-4-8 0,-2-4 0,-7-5 0,-4 2 0,-2-2 0,-2 0 0,-5-5 0,-4-4 0,-1-2 0,-13-21 0,-2-5 0</inkml:trace>
  <inkml:trace contextRef="#ctx0" brushRef="#br0" timeOffset="4680">2002 447 24575,'57'-22'0,"-23"2"0,-23 3 0,-11 2 0,0 2 0,0-2 0,0 3 0,-3 2 0,-4 2 0,-4-1 0,-5 5 0,3 2 0,-3 1 0,1 1 0,0 2 0,2 5 0,2 2 0,1 10 0,0-3 0,-1 3 0,5-1 0,4 1 0,1 2 0,1 2 0,1 3 0,1 4 0,4-4 0,5-2 0,1-5 0,1-2 0,0-3 0,-1-7 0,-2-2 0,-1-5 0,0 0 0,0 0 0,1-4 0,-1-2 0,14-18 0,1-6 0</inkml:trace>
  <inkml:trace contextRef="#ctx0" brushRef="#br0" timeOffset="5313">2271 293 24575,'0'40'0,"0"-6"0,0 0 0,0 0 0,0 3 0,0-1 0,3-3 0,1-5 0,2-6 0,0-10 0,1-4 0,-4-10 0,-1-6 0,-1-6 0,-1-7 0,0-3 0,0-4 0,0 0 0,0-2 0,1 1 0,1 4 0,8 2 0,7 2 0,8 3 0,7 4 0,4 1 0,3 2 0,-3 5 0,-6 3 0,4 3 0,-1 0 0</inkml:trace>
  <inkml:trace contextRef="#ctx0" brushRef="#br0" timeOffset="6063">2598 543 24575,'67'0'0,"-20"0"0,-22-2 0,-8-2 0,-3-3 0,1-6 0,-2-2 0,-2 0 0,-3-1 0,-3 3 0,-2-3 0,-3 3 0,-1-3 0,-1 3 0,-12 0 0,-5 4 0,-5 1 0,2 1 0,2 4 0,3 1 0,-1 1 0,6 1 0,-2 9 0,6 6 0,-2 6 0,3 7 0,2 2 0,5 4 0,1-1 0,1 1 0,8-4 0,7-5 0,4-3 0,5-7 0,-2-6 0,-1-7 0,-5-1 0,-1-1 0,-5 0 0,-4 0 0,8-6 0,1-1 0</inkml:trace>
  <inkml:trace contextRef="#ctx0" brushRef="#br0" timeOffset="6880">3182 421 24575,'-34'-18'0,"4"8"0,8 6 0,2 4 0,0 0 0,3 0 0,-3 5 0,2 6 0,4 3 0,4 9 0,3 2 0,7 2 0,0 2 0,0 1 0,2-1 0,5-1 0,1-6 0,9-3 0,1-2 0,4-8 0,-5-2 0,3-7 0,-1 0 0,0 0 0,0-4 0,-6-5 0,-1-10 0,-6-11 0,0-4 0,-2-5 0,-1-6 0,-3-2 0,0-5 0,0 3 0,0 1 0,0-1 0,0-3 0,0-1 0,0 3 0,0 5 0,0 15 0,0 11 0,-3 10 0,-1 11 0,-5 11 0,5 11 0,0 14 0,2 11 0,2 11 0,0 9 0,0 12 0,0 2 0,0 5 0,2-9 0,2-8 0,1-18 0,6-17 0,-6-15 0,2-17 0,-3-3 0,0-3 0,-1-4 0,-9-19 0,-1-5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3:40.571"/>
    </inkml:context>
    <inkml:brush xml:id="br0">
      <inkml:brushProperty name="width" value="0.035" units="cm"/>
      <inkml:brushProperty name="height" value="0.035" units="cm"/>
    </inkml:brush>
  </inkml:definitions>
  <inkml:trace contextRef="#ctx0" brushRef="#br0">161 186 24575,'-34'0'0,"4"0"0,17 0 0,0 0 0,3 0 0,2 0 0,-2 3 0,-1 2 0,4 2 0,0 2 0,2 2 0,-1 0 0,2 1 0,2 1 0,1-2 0,1-1 0,0-1 0,0 2 0,4-5 0,2 3 0,4-4 0,5 4 0,-2-3 0,1-1 0,-2-3 0,5-2 0,-3 0 0,8 0 0,-6 3 0,3 2 0,-1 0 0,1 2 0,0 1 0,-2 2 0,-2-1 0,-4 6 0,-2 0 0,-3 5 0,0-5 0,-2 0 0,-1-4 0,-3 2 0,-2 0 0,-4-3 0,-9-3 0,-10 0 0,-2-3 0,-3 0 0,4-1 0,0-3 0,6-3 0,2-20 0,1-8 0</inkml:trace>
  <inkml:trace contextRef="#ctx0" brushRef="#br0" timeOffset="1521">449 379 24575,'43'-18'0,"-11"7"0,-12 8 0,-3 3 0,-5-1 0,3-1 0,-5 0 0,3-5 0,-2-3 0,0-5 0,-4-2 0,-3 2 0,-3-2 0,2 2 0,-8 1 0,-8 3 0,-9 5 0,-13 4 0,-3 1 0,2 1 0,-1 2 0,5 5 0,7 3 0,3 10 0,9-1 0,6 0 0,4 5 0,3 2 0,8 3 0,9-1 0,9-2 0,12-4 0,1-2 0,-1-5 0,-3-5 0,-5-3 0,-4-5 0,-9 0 0,0-1 0,-6-1 0,-4 0 0,-1 0 0,-1 0 0,2 0 0,-1-1 0,1-1 0,0-5 0,1-6 0,-1-3 0,2-3 0,-2-4 0,0-2 0,1 2 0,1-1 0,2 1 0,0 2 0,-1 5 0,3 6 0,1 3 0,6 2 0,1 2 0,0 3 0,2 4 0,-2 2 0,3 9 0,2 4 0,0-1 0,-4-3 0,-2-3 0,-3-4 0,-4 0 0,-4-6 0,-8 0 0,-9-4 0,-11-3 0,-7-6 0,-6-4 0,1-1 0,5-1 0,6 6 0,3 0 0,3 6 0,1 3 0,3 1 0,4 6 0,4 6 0,1 6 0,1 11 0,0 1 0,0 3 0,0 2 0,0 1 0,1-4 0,1-3 0,2-8 0,5-3 0,-2-8 0,4-5 0,3-2 0,6-2 0,2-5 0,3-6 0,1-8 0,0-11 0,-3-4 0,-3 0 0,-3 1 0,-9 3 0,0 7 0,-4 6 0,-1 5 0,-3 4 0,-3 4 0,0 3 0,-1 7 0,1 4 0,3 9 0,0 2 0,0 7 0,2 3 0,2 4 0,10-4 0,9-3 0,1-8 0,2-5 0,0-8 0,2-1 0,5-2 0</inkml:trace>
  <inkml:trace contextRef="#ctx0" brushRef="#br0" timeOffset="1988">1296 77 24575,'-11'54'0,"3"-5"0,8-17 0,0 2 0,0 2 0,0 0 0,0 5 0,0 0 0,0 0 0,0-2 0,0-5 0,0-5 0,0-8 0,1-7 0,4-3 0,10-6 0,11-3 0,7-2 0,6-5 0,-1-7 0,0-7 0,-11 1 0,6-6 0,-6 0 0</inkml:trace>
  <inkml:trace contextRef="#ctx0" brushRef="#br0" timeOffset="2337">1065 244 24575,'55'14'0,"-2"-2"0,-27-12 0,1 0 0,-2 0 0,-1 0 0,-1 0 0,-3 0 0,-1 0 0,-5 0 0,7-9 0,-1-1 0</inkml:trace>
  <inkml:trace contextRef="#ctx0" brushRef="#br0" timeOffset="2718">1540 212 24575,'3'50'0,"1"0"0,0 23 0,-2-26 0,-2-15 0,0 1 0,0-6 0,0-5 0,0-7 0,5-19 0,3-7 0</inkml:trace>
  <inkml:trace contextRef="#ctx0" brushRef="#br0" timeOffset="2901">1533 0 24575,'0'0'0</inkml:trace>
  <inkml:trace contextRef="#ctx0" brushRef="#br0" timeOffset="3855">1687 263 24575,'25'54'0,"-5"-1"0,-20-15 0,0 2 0,0 1 0,-1-6 0,-3-8 0,-1-7 0,-3-5 0,1-4 0,1-8 0,2-3 0,1-12 0,3-10 0,0-8 0,0-6 0,3 1 0,4 1 0,5 0 0,5 2 0,-1 1 0,2 5 0,-4 6 0,4 3 0,-6 7 0,1 3 0,1 4 0,3 3 0,4 2 0,0 4 0,0 6 0,-4 12 0,-2 3 0,-2 7 0,-6 0 0,-2 2 0,-4-5 0,-1-1 0,0-5 0,0-3 0,0-2 0,0-5 0,-2-1 0,0-3 0,0-2 0,-10-14 0,-2-2 0</inkml:trace>
  <inkml:trace contextRef="#ctx0" brushRef="#br0" timeOffset="4632">2271 340 24575,'-53'-35'0,"15"13"0,9 17 0,12 9 0,2 7 0,6 8 0,1 4 0,6 7 0,0-2 0,2 4 0,9-3 0,6-1 0,6-4 0,4-6 0,-2-6 0,-4-6 0,-6-2 0,-4-4 0,-2-1 0,-1-1 0,0-7 0,-2-8 0,3-6 0,-1-9 0,4 0 0,2 0 0,0 6 0,-1 2 0,-2 7 0,-2 4 0,-4 12 0,0 12 0,-3 12 0,0 8 0,0 8 0,0 9 0,0 10 0,3 13 0,1 11 0,-1-1 0,-1-2 0,-1-8 0,-1-7 0,-4-12 0,-5-13 0,-1-14 0,-8-17 0,-7-5 0,-12-10 0,-23-26 0,20 7 0,-4-3 0,-10-9 0,-2-3 0,-6-6 0,0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4:14.939"/>
    </inkml:context>
    <inkml:brush xml:id="br0">
      <inkml:brushProperty name="width" value="0.035" units="cm"/>
      <inkml:brushProperty name="height" value="0.035" units="cm"/>
    </inkml:brush>
  </inkml:definitions>
  <inkml:trace contextRef="#ctx0" brushRef="#br0">139 1 24575,'28'46'0,"-5"-1"0,-23-16 0,3 8 0,2 6 0,1 2 0,2 3 0,-1-1 0,0-1 0,-2 3 0,0-3 0,-4-2 0,2 2 0,-2-1 0,-1 1 0,0 1 0,0-4 0,0 3 0,0 0 0,0 3 0,0-3 0,0 1 0,0 4 0,-4-4 0,0 4 0,-3 1 0,0 1 0,-3 2 0,0 0 0,1-4 0,1 2 0,-1-5 0,-1-2 0,0-3 0,3-7 0,-1 1 0,-2-1 0,2 0 0,-1-3 0,1 2 0,0-3 0,1-5 0,0-5 0,-1 1 0,-2-3 0,3-1 0,-1-4 0,2-1 0,4 1 0,-4-4 0,-8-20 0,-5-8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4:17.705"/>
    </inkml:context>
    <inkml:brush xml:id="br0">
      <inkml:brushProperty name="width" value="0.035" units="cm"/>
      <inkml:brushProperty name="height" value="0.035" units="cm"/>
    </inkml:brush>
  </inkml:definitions>
  <inkml:trace contextRef="#ctx0" brushRef="#br0">189 189 24575,'-19'-52'0,"-3"10"0,10 42 0,-6 0 0,4 0 0,-3 0 0,3 3 0,2 1 0,0 3 0,0 4 0,0 4 0,3 0 0,4 5 0,-1-1 0,4 3 0,-1 3 0,3 2 0,0 4 0,0 3 0,0-2 0,0 0 0,3-3 0,2-3 0,0 1 0,2-5 0,4 0 0,3-8 0,6 1 0,-3-5 0,5-1 0,4-4 0,-2-2 0,2-3 0,-2-2 0,-3-2 0,0-9 0,0-12 0,-3 2 0,4-6 0,-7 4 0,2-2 0,-5 2 0,2-2 0,-2-1 0,0 4 0,-3 2 0,-2 3 0,1 3 0,5-1 0,1 2 0,1 3 0,0-1 0,4 4 0,3 2 0,2 5 0,1 1 0,-4 1 0,-1 0 0,-1 0 0,-5 1 0,0 1 0,-2 2 0,1 4 0,-5-2 0,-3-1 0,-1-1 0,0-2 0,-4-2 0,-4 0 0,-6-4 0,-2-5 0,-2 1 0,0 1 0,-2 1 0,-1 3 0,1 1 0,-3 2 0,-1 0 0,-1 0 0,1 5 0,1 8 0,3 3 0,-1 10 0,5 1 0,5 2 0,3 3 0,4-1 0,0-3 0,0-4 0,0 1 0,0-4 0,7 1 0,5-7 0,3 0 0,4-5 0,0-1 0,0-4 0,1-2 0,-3-3 0,0-1 0,-2-1 0,-4-4 0,-1-6 0,-2-7 0,-1-7 0,0-3 0,-2 0 0,-2-4 0,-3-3 0,0 2 0,0-2 0,0 7 0,0 3 0,0 9 0,0 5 0,3 16 0,1 12 0,3 18 0,4 5 0,1 7 0,2-2 0,0-1 0,3-3 0,0-6 0,0-8 0,-2-7 0,-1-9 0,1-5 0,-3-4 0,0-1 0,-3-5 0,0-4 0,-3-9 0,-1-9 0,0-3 0,2-2 0,0-2 0,1 0 0,-4 3 0,1 4 0,-3 4 0,0 8 0,-1 2 0,2 9 0,1 1 0,4 3 0,-1 14 0,0 8 0,4 10 0,1 7 0,2 0 0,3 0 0,-4-3 0,2 1 0,-3-3 0,0-8 0,-2-3 0,-2-11 0,-4-12 0,-2-10 0,-1-12 0,-1-10 0,0-3 0,0-4 0,2-2 0,1-5 0,6 5 0,4 3 0,4 7 0,7 7 0,1 10 0,4 4 0,-5 7 0,3 1 0,-6 6 0,-4 9 0,0 6 0,-5 12 0,-4 3 0,0 5 0,-6-2 0,1 2 0,-3-8 0,0-1 0,0-8 0,0-3 0,0-4 0,10-17 0,2-3 0</inkml:trace>
  <inkml:trace contextRef="#ctx0" brushRef="#br0" timeOffset="515">1548 0 24575,'-4'60'0,"1"-12"0,2-9 0,1-5 0,0 1 0,0 6 0,0 2 0,0 3 0,2-2 0,3-3 0,0-5 0,4 0 0,3-6 0,0-3 0,2-4 0,3-9 0,-1-1 0,4-9 0,-1 0 0,3-4 0,3 0 0,2 0 0,0-6 0,0-6 0,-2-3 0,3-27 0,2 0 0</inkml:trace>
  <inkml:trace contextRef="#ctx0" brushRef="#br0" timeOffset="917">1424 262 24575,'34'0'0,"0"0"0,0 0 0,2 0 0,3 0 0,0 0 0,-1 0 0,-1 0 0,-4 0 0,9-10 0,-1-2 0</inkml:trace>
  <inkml:trace contextRef="#ctx0" brushRef="#br0" timeOffset="1662">1984 465 24575,'80'-52'0,"-31"14"0,-33 9 0,-16 9 0,0 0 0,0 1 0,0 1 0,0 3 0,-1 4 0,-1 1 0,-8 6 0,-5 1 0,-6 6 0,2 6 0,-4 9 0,1 16 0,3 0 0,0 5 0,7 1 0,4 1 0,4 2 0,4 0 0,8-2 0,4-2 0,7-8 0,5-7 0,1-9 0,0-13 0,0-4 0,1-8 0,12-22 0,0-17 0</inkml:trace>
  <inkml:trace contextRef="#ctx0" brushRef="#br0" timeOffset="2362">2405 407 24575,'29'-13'0,"-5"3"0,-9 1 0,-6-3 0,-2-5 0,3-3 0,-3 1 0,-2-3 0,-2 5 0,-3-2 0,0 6 0,0 3 0,-9 5 0,-3 3 0,-6 2 0,1 2 0,-5 13 0,0 9 0,-2 10 0,-1 7 0,7-1 0,1-2 0,6-1 0,6-3 0,1-5 0,4-5 0,0-5 0,0-5 0,8-3 0,4-3 0,5-1 0,5 0 0,3-2 0,1 0 0,6-4 0,2 2 0,0-2 0,0-1 0,-1-1 0,-6-2 0,13-14 0,-6-6 0</inkml:trace>
  <inkml:trace contextRef="#ctx0" brushRef="#br0" timeOffset="3000">2710 262 24575,'48'28'0,"-17"-1"0,-13 2 0,-8 0 0,-1 0 0,-1 2 0,-1 2 0,0-2 0,-3-5 0,-1-4 0,-3-6 0,0-2 0,4-12 0,-4-17 0,3-14 0,0-5 0,-1-5 0,8-1 0,2-1 0,9 3 0,8 7 0,3 7 0,2 9 0,-5 7 0,-5 6 0,0 9 0,-2 7 0,-3 11 0,-7 8 0,1 6 0,-3 2 0,0 0 0,-3 3 0,-2-7 0,0 0 0,-3-12 0,3-13 0,6-2 0,5-6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4:22.477"/>
    </inkml:context>
    <inkml:brush xml:id="br0">
      <inkml:brushProperty name="width" value="0.035" units="cm"/>
      <inkml:brushProperty name="height" value="0.035" units="cm"/>
    </inkml:brush>
  </inkml:definitions>
  <inkml:trace contextRef="#ctx0" brushRef="#br0">0 1497 24575,'79'52'0,"-9"-6"0,-43-39 0,5 2 0,4 1 0,9 2 0,6-5 0,5 1 0,0-3 0,-1-1 0,3-4 0,-4 0 0,1 0 0,-4 0 0,0 0 0,-4 0 0,4 0 0,1 0 0,4 0 0,0-1 0,2-2 0,-3-2 0,4-4 0,2 0 0,-1-3 0,3-1 0,2-4 0,0-1 0,5-6 0,6 3 0,4-6 0,7 1 0,0-1 0,-1 2 0,-4 1 0,-5 0 0,-5 2 0,-3-2 0,-6 5 0,-5 0 0,-5 0 0,-2 2 0,-3-2 0,-2 2 0,-3-3 0,-1 3 0,4-5 0,-1 3 0,-2-3 0,3-5 0,0 3 0,-2-4 0,-3 3 0,0-2 0,3 0 0,-3 1 0,0 0 0,-4 0 0,0-1 0,-2 2 0,-3 0 0,0-1 0,-1-3 0,2 0 0,1 0 0,3-3 0,0-2 0,1-1 0,-2-2 0,0 2 0,-3 1 0,2-3 0,-3 3 0,-1 0 0,-2 5 0,-1 4 0,-4 3 0,-1 1 0,-6 4 0,2-1 0,-5 3 0,2 1 0,-7 5 0,1 1 0,-3-2 0,1 4 0,-1 1 0,-1 0 0,-1-2 0,2 0 0,-3 0 0,2 2 0,-1 0 0,1 0 0,-1-2 0,-1 0 0,1-1 0,-2 0 0,1-1 0,0-6 0,1-4 0,-11-12 0,-6-3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3:57:01.296"/>
    </inkml:context>
    <inkml:brush xml:id="br0">
      <inkml:brushProperty name="width" value="0.035" units="cm"/>
      <inkml:brushProperty name="height" value="0.035" units="cm"/>
    </inkml:brush>
  </inkml:definitions>
  <inkml:trace contextRef="#ctx0" brushRef="#br0">1072 1 24575,'-28'14'0,"1"-3"0,10-11 0,-2 0 0,-2 0 0,-4 0 0,0 0 0,0 0 0,3 0 0,3 0 0,0 0 0,0 0 0,4 0 0,0 0 0,3 0 0,2 0 0,1 0 0,0 0 0,0 0 0,2 0 0,1 0 0,0 0 0,-5 0 0,3 0 0,-3 0 0,1 0 0,-1 0 0,-1 0 0,2 0 0,-2 0 0,-1 0 0,-1 0 0,-1 0 0,1 3 0,-3-1 0,-2 3 0,-3-1 0,-1 4 0,0 0 0,0 1 0,-3-3 0,3 1 0,2-1 0,3 1 0,-2-1 0,8 0 0,-1 1 0,2-4 0,0-1 0,1 1 0,2-1 0,1 3 0,-2-2 0,2 2 0,1 0 0,-1-3 0,1 3 0,-1-4 0,1 3 0,0 1 0,-1 1 0,2-2 0,0 1 0,0-3 0,3 2 0,-5-3 0,1 2 0,0 0 0,2 1 0,-1 1 0,-1 0 0,-2 0 0,2 0 0,-2-2 0,4-1 0,-4 1 0,-1-1 0,3 1 0,1-1 0,1-2 0,-2 2 0,-1 1 0,1-1 0,2 1 0,-1-3 0,1 2 0,-2-1 0,-1 1 0,1 2 0,2-3 0,-1 1 0,3 1 0,-2-1 0,2 3 0,-3-1 0,3 1 0,-2-1 0,3 2 0,-4-2 0,3 5 0,-1-2 0,3 2 0,0-2 0,0 1 0,0 1 0,0-2 0,0-1 0,0-1 0,0 4 0,0-2 0,0-1 0,0 1 0,0 2 0,0-2 0,0 2 0,0-2 0,0-1 0,0 1 0,0-1 0,0 3 0,0-1 0,0 1 0,0-3 0,0-2 0,0 1 0,0-1 0,0 2 0,0 1 0,0-1 0,0 1 0,0-1 0,0 0 0,0 1 0,0-3 0,0 0 0,0 1 0,0 1 0,0 0 0,0 1 0,0-2 0,0 1 0,0-1 0,0 4 0,1-3 0,1-1 0,-1 0 0,1 0 0,1 2 0,-1 2 0,2-1 0,-2-1 0,1 1 0,-1 1 0,1 0 0,2-3 0,-2 3 0,-1-1 0,2 1 0,2 0 0,1-2 0,-1 2 0,-2-2 0,1 2 0,0-2 0,3 2 0,0-2 0,3-1 0,-1 1 0,0-1 0,3-2 0,-3 1 0,2-1 0,1 2 0,0 0 0,0-2 0,0 1 0,-1-3 0,3 0 0,-2-2 0,1 3 0,-4-1 0,-2 2 0,1-2 0,-1 0 0,2-2 0,0 0 0,-1 0 0,1 0 0,2 2 0,-1 1 0,-1-1 0,-2 1 0,0-3 0,3 2 0,-3 1 0,3-1 0,-1 1 0,1-3 0,1 2 0,-1 0 0,1 1 0,3-1 0,-3-1 0,3 1 0,-2-2 0,4 0 0,-2 0 0,2 0 0,0 0 0,0 0 0,1 0 0,-3 0 0,2 0 0,-2 0 0,2 0 0,-2 0 0,0 0 0,0 0 0,-1 0 0,1 0 0,-1 0 0,1 0 0,-3 0 0,3 0 0,-3 0 0,3 0 0,-1 0 0,-1 0 0,0 0 0,-1 0 0,1 0 0,0 0 0,0 0 0,0 0 0,-2 0 0,2 0 0,-3 0 0,5 0 0,-4 0 0,2 0 0,1 0 0,-3 0 0,3 0 0,-4 0 0,0 0 0,1 0 0,-1 0 0,1-2 0,3 1 0,-1-1 0,0 1 0,-1 1 0,-2 0 0,2 0 0,-1-2 0,0 0 0,-1 0 0,-2 2 0,0-3 0,3 1 0,1-3 0,1 1 0,1-2 0,-3 0 0,1 2 0,1 2 0,-3-1 0,1-2 0,0 0 0,2-2 0,-3 2 0,1 0 0,-2 0 0,1 0 0,0-1 0,1-3 0,1 4 0,-1-1 0,1 0 0,1-2 0,-1 1 0,1 1 0,-1-1 0,-4 3 0,1-2 0,-5 0 0,2 2 0,0 2 0,-2 1 0,-2-1 0,1-2 0,1 1 0,0-2 0,1 3 0,-3-3 0,2 0 0,-2 0 0,2-2 0,-2 1 0,0-1 0,-1 1 0,-1-1 0,0 0 0,0-1 0,0 1 0,0-2 0,0-1 0,0-1 0,0 4 0,0-2 0,0 1 0,0-2 0,-1-3 0,-1 3 0,-2-1 0,-2-2 0,2 3 0,2-5 0,-1 3 0,1-3 0,0-1 0,2-1 0,0 0 0,0 0 0,0 3 0,0-1 0,0 0 0,0 2 0,0 0 0,0 4 0,-1 1 0,-1 1 0,1-1 0,-4-1 0,0 2 0,-3 0 0,0 2 0,-3-6 0,1 5 0,-3-3 0,-2 3 0,0-5 0,-2 5 0,2-3 0,-3 3 0,1-2 0,1 1 0,-2 0 0,6 1 0,0-1 0,1 1 0,0 0 0,1 1 0,2 1 0,-1 0 0,0-3 0,-1 1 0,3 0 0,-3 1 0,2 1 0,-1 0 0,3 0 0,-1-2 0,1 2 0,2 1 0,0 1 0,-1 1 0,-1-1 0,-2 0 0,2-2 0,-2 2 0,3 0 0,0-1 0,-2 1 0,1 0 0,0 2 0,-1-2 0,1 0 0,-1 0 0,1 2 0,-1 0 0,2-1 0,0-1 0,0 1 0,0-1 0,0 1 0,-2 1 0,-2 3 0,-1 1 0</inkml:trace>
  <inkml:trace contextRef="#ctx0" brushRef="#br0" timeOffset="2219">1367 822 24575,'-18'6'0,"4"3"0,14 2 0,0-2 0,0 0 0,2 1 0,0 1 0,3-4 0,-1 2 0,2-2 0,0 2 0,0 2 0,-2-2 0,0 0 0,-2 2 0,-1 1 0,4 0 0,-1 5 0,2-4 0,-2 2 0,-2 0 0,1 1 0,-1 3 0,2 1 0,-2 2 0,3-2 0,-3 1 0,2 2 0,-2 0 0,2 0 0,-1 1 0,-1-2 0,-2 2 0,0 0 0,0-2 0,0 2 0,3 2 0,-2 0 0,3 2 0,1-2 0,1 0 0,0 1 0,-2 1 0,2 2 0,-2-2 0,2 5 0,0-1 0,0 2 0,-2 0 0,2-3 0,1 1 0,-1 0 0,3 0 0,-3 2 0,0-2 0,-1 1 0,3 3 0,-3-2 0,0 0 0,-1 0 0,2 0 0,-1 2 0,-1 2 0,0 0 0,0 1 0,2 2 0,-2-1 0,2 1 0,0-3 0,0 3 0,1 0 0,-1 0 0,1 0 0,-2-3 0,0 0 0,-2 3 0,-1-2 0,-1 0 0,1-3 0,-1 3 0,-1-1 0,0 3 0,0 2 0,0-1 0,0-2 0,0-1 0,0-1 0,0 0 0,0-4 0,0-2 0,0-2 0,0-3 0,0 1 0,0 1 0,0-2 0,0-1 0,0-3 0,0-2 0,0 1 0,0-2 0,0 2 0,0-4 0,0 3 0,0 1 0,0 4 0,0 2 0,0 2 0,0-2 0,0 0 0,0-4 0,0 0 0,0-3 0,0 0 0,0 0 0,0 0 0,0-1 0,0 1 0,0 4 0,0 1 0,0 1 0,0-1 0,0-3 0,0-2 0,0-1 0,0-1 0,0-4 0,0 0 0,0-3 0,0 3 0,0-1 0,0 1 0,0-1 0,0 1 0,0 0 0,0-2 0,0 4 0,0-2 0,0 0 0,0 3 0,0-1 0,0 5 0,0 1 0,0 2 0,0 1 0,0 0 0,0-4 0,0 0 0,0-3 0,0-2 0,0-1 0,0-3 0,0 1 0,0-1 0,0 3 0,0-3 0,0 1 0,0-1 0,0 0 0,0 0 0,0-1 0,0-2 0,0 2 0,0-4 0,0 1 0,0-1 0,0 2 0,0 7 0,0 6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3:57:09.738"/>
    </inkml:context>
    <inkml:brush xml:id="br0">
      <inkml:brushProperty name="width" value="0.035" units="cm"/>
      <inkml:brushProperty name="height" value="0.035" units="cm"/>
    </inkml:brush>
  </inkml:definitions>
  <inkml:trace contextRef="#ctx0" brushRef="#br0">0 0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3:57:12.798"/>
    </inkml:context>
    <inkml:brush xml:id="br0">
      <inkml:brushProperty name="width" value="0.035" units="cm"/>
      <inkml:brushProperty name="height" value="0.035" units="cm"/>
    </inkml:brush>
  </inkml:definitions>
  <inkml:trace contextRef="#ctx0" brushRef="#br0">1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8T14:00:19.035"/>
    </inkml:context>
    <inkml:brush xml:id="br0">
      <inkml:brushProperty name="width" value="0.035" units="cm"/>
      <inkml:brushProperty name="height" value="0.035" units="cm"/>
      <inkml:brushProperty name="color" value="#E71224"/>
    </inkml:brush>
  </inkml:definitions>
  <inkml:trace contextRef="#ctx0" brushRef="#br0">7077 357 24575,'-63'-33'0,"19"13"0,8 14 0,9 6 0,-12-4 0,-8-4 0,-21-6 0,-21-6 0,35 8 0,-2 0 0,-7-2 0,-2 0 0,1 3 0,0 0 0,0 1 0,0 0 0,2 2 0,2 2 0,2 0 0,2 2 0,0-2 0,1 2 0,1 1 0,1 1 0,2-1 0,-1-1 0,1 1 0,1-1 0,-48-3 0,9 2 0,-2-4 0,5 2 0,-4-4 0,-4 4 0,44 1 0,-1 0 0,-3 2 0,-1 1 0,1-2 0,-1 1 0,0 2 0,1-1 0,-1 2 0,0-1 0,0 2 0,1 0 0,-1 0 0,1 0 0,1 0 0,0 0 0,0 0 0,1 0 0,-44 0 0,-2-2 0,7-1 0,-3-3 0,-3 2 0,-2 0 0,43 3 0,0 0 0,1 0 0,0 1 0,-3 0 0,0 0 0,2 0 0,1 0 0,0 0 0,1 0 0,1 0 0,1 0 0,-47 0 0,7 6 0,-2 1 0,6 3 0,-1 0 0,1-2 0,2 2 0,3 2 0,-4 0 0,5-1 0,2 2 0,12-2 0,6 2 0,10 2 0,3-2 0,4 5 0,3-3 0,-5 2 0,0 0 0,-4 3 0,-1 5 0,-6 1 0,-4 4 0,0 0 0,0 3 0,6-5 0,1 5 0,6-4 0,2 6 0,0-3 0,2 3 0,2-1 0,6 3 0,4 0 0,4-3 0,-1 7 0,3 1 0,-3 9 0,-2 8 0,-5 7 0,-5 6 0,-2 7 0,0 2 0,0 2 0,2-4 0,2-3 0,6-7 0,5 0 0,7-5 0,1-4 0,6-3 0,0-1 0,5-2 0,0 4 0,2-1 0,3-2 0,0-1 0,4 3 0,-2-2 0,3 4 0,0-5 0,0 2 0,0 4 0,0-1 0,0 3 0,0 0 0,3-5 0,-1-2 0,6-1 0,4-1 0,8-1 0,0-1 0,2-2 0,-1-1 0,7-3 0,-4-1 0,3 1 0,-3-3 0,1 0 0,-3-1 0,-2 1 0,2-1 0,-3-1 0,3-2 0,0 5 0,0-5 0,1 2 0,-4-8 0,1-2 0,-5-5 0,2 2 0,-2 0 0,5 0 0,-2 3 0,4-1 0,-4 1 0,5 2 0,2-2 0,2-3 0,1 0 0,-3 0 0,5 1 0,4 7 0,12 7 0,3 7 0,11 7 0,5 6 0,1-1 0,6 3 0,-1-2 0,1-3 0,-1-5 0,-2-9 0,-1-7 0,4-4 0,1-1 0,1-1 0,5-4 0,-5 1 0,2-4 0,-2 0 0,1-5 0,2-3 0,6 1 0,8-1 0,7 1 0,-46-11 0,2 0 0,-1 1 0,1-2 0,0 1 0,1-1 0,0 1 0,1 0 0,0-1 0,-1 0 0,3 0 0,0-2 0,2 0 0,1 0 0,3-2 0,0 0 0,3-2 0,0 0 0,2 0 0,0 0 0,1 0 0,-1 0 0,-2-2 0,0-1 0,0-2 0,0 0 0,0 1 0,0-1 0,1-2 0,0-1 0,-1 0 0,0-1 0,0 0 0,0-1 0,-3-1 0,0-1 0,0 0 0,0 0 0,0-1 0,-2-2 0,-1 0 0,-1-2 0,1 1 0,0-1 0,-2-2 0,0 0 0,-4 3 0,-1-1 0,-2 2 0,0 1 0,-3 1 0,0 1 0,45-10 0,1-4 0,-47 10 0,0-2 0,0-3 0,-1-1 0,4-4 0,-1-3 0,1 0 0,-2-1 0,0-3 0,-2-1 0,0 0 0,-2-1 0,-2 1 0,-2-1 0,32-31 0,-7 4 0,-8 1 0,-6 4 0,-5-4 0,-3 4 0,6-12 0,7-10 0,-27 36 0,1-1 0,0-3 0,0 0 0,-4 2 0,-1 1 0,24-43 0,-8 8 0,2 5 0,-2 1 0,0 7 0,-5 2 0,-5 5 0,-4-3 0,0-7 0,1-5 0,3-2 0,4 1 0,-2 1 0,-4 4 0,-3-5 0,-1 4 0,-4-1 0,-5 2 0,-7 3 0,-2 4 0,-3 4 0,-2-3 0,-3 3 0,0-5 0,0-1 0,-2-4 0,-3-3 0,-2-3 0,-5-2 0,-5 0 0,2 3 0,-4 1 0,2 1 0,-1 0 0,1 2 0,3 4 0,-4 1 0,3 6 0,-4 2 0,1 0 0,-1 8 0,-1 3 0,-2 6 0,-2 3 0,0 2 0,0 3 0,-3 5 0,2 1 0,-2 4 0,2 2 0,-2 1 0,3 3 0,-1 1 0,3 1 0,2 4 0,2 3 0,3 2 0,4 3 0,1 0 0,2 1 0,0 1 0,1 0 0,-1 0 0,1 0 0,-1 0 0,1 0 0,0 0 0,-1 0 0,1 3 0,-1-2 0,1 6 0,3-3 0,0 2 0,1-1 0,2 2 0,-2-3 0,3 3 0,-13 7 0,-4 2 0</inkml:trace>
  <inkml:trace contextRef="#ctx0" brushRef="#br0" timeOffset="-36.48">6381 4170 24575,'5'10'0,"3"6"0,-3 1 0,1 5 0,-1 0 0,-2 4 0,0 1 0,-2 1 0,-1 6 0,0 3 0,0 5 0,0 2 0,0 6 0,0 6 0,0 1 0,0 4 0,0 1 0,0-7 0,0 2 0,0-6 0,0 3 0,0-1 0,0 6 0,0 3 0,0 7 0,0 11 0,0 7 0,0 5 0,0-1 0,-4-1 0,0-6 0,0-4 0,2-8 0,-2-5 0,-1-6 0,1-4 0,2-2 0,0-3 0,0 0 0,0-1 0,-3 1 0,1-2 0,-1 4 0,1-2 0,2-2 0,-3-2 0,-2-1 0,0-5 0,2 0 0,2-3 0,3-2 0,0-7 0,0-5 0,0-7 0,0-5 0,-3-6 0,2-7 0,-2-4 0,-10-13 0,-4-3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A69A6-6CD7-2B40-9FDA-F6223CA55A80}" type="datetimeFigureOut">
              <a:rPr lang="en-US" smtClean="0"/>
              <a:t>1/10/2025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D1F46-018C-4B40-BE51-15FFFAD15B89}" type="slidenum">
              <a:rPr lang="en-US" smtClean="0"/>
              <a:t>‹#›</a:t>
            </a:fld>
            <a:endParaRPr lang="en-US"/>
          </a:p>
        </p:txBody>
      </p:sp>
    </p:spTree>
    <p:extLst>
      <p:ext uri="{BB962C8B-B14F-4D97-AF65-F5344CB8AC3E}">
        <p14:creationId xmlns:p14="http://schemas.microsoft.com/office/powerpoint/2010/main" val="4284045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BD1F46-018C-4B40-BE51-15FFFAD15B89}" type="slidenum">
              <a:rPr lang="en-US" smtClean="0"/>
              <a:t>7</a:t>
            </a:fld>
            <a:endParaRPr lang="en-US"/>
          </a:p>
        </p:txBody>
      </p:sp>
    </p:spTree>
    <p:extLst>
      <p:ext uri="{BB962C8B-B14F-4D97-AF65-F5344CB8AC3E}">
        <p14:creationId xmlns:p14="http://schemas.microsoft.com/office/powerpoint/2010/main" val="2973781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a:effectLst/>
                <a:latin typeface="UICTFontTextStyleBody"/>
              </a:rPr>
              <a:t>In</a:t>
            </a:r>
            <a:r>
              <a:rPr lang="en-GB" b="0" i="0">
                <a:effectLst/>
                <a:latin typeface="UICTFontTextStyleBody"/>
              </a:rPr>
              <a:t> the survey many questions were also asked about the assembly hall.</a:t>
            </a:r>
          </a:p>
          <a:p>
            <a:endParaRPr lang="en-GB">
              <a:effectLst/>
              <a:latin typeface=".AppleSystemUIFont"/>
            </a:endParaRPr>
          </a:p>
          <a:p>
            <a:r>
              <a:rPr lang="en-GB" b="0" i="0">
                <a:effectLst/>
                <a:latin typeface="UICTFontTextStyleBody"/>
              </a:rPr>
              <a:t>As you may know an assembly hall was not part of the original</a:t>
            </a:r>
            <a:r>
              <a:rPr lang="fr-FR" b="0" i="0">
                <a:effectLst/>
                <a:latin typeface="UICTFontTextStyleBody"/>
              </a:rPr>
              <a:t> plans </a:t>
            </a:r>
            <a:r>
              <a:rPr lang="en-GB" b="0" i="0">
                <a:effectLst/>
                <a:latin typeface="UICTFontTextStyleBody"/>
              </a:rPr>
              <a:t>however</a:t>
            </a:r>
            <a:r>
              <a:rPr lang="fr-FR" b="0" i="0">
                <a:effectLst/>
                <a:latin typeface="UICTFontTextStyleBody"/>
              </a:rPr>
              <a:t> one </a:t>
            </a:r>
            <a:r>
              <a:rPr lang="en-GB" b="0" i="0">
                <a:effectLst/>
                <a:latin typeface="UICTFontTextStyleBody"/>
              </a:rPr>
              <a:t>has been</a:t>
            </a:r>
            <a:r>
              <a:rPr lang="fr-FR" b="0" i="0">
                <a:effectLst/>
                <a:latin typeface="UICTFontTextStyleBody"/>
              </a:rPr>
              <a:t> </a:t>
            </a:r>
            <a:r>
              <a:rPr lang="fr-FR" b="0" i="0" err="1">
                <a:effectLst/>
                <a:latin typeface="UICTFontTextStyleBody"/>
              </a:rPr>
              <a:t>added</a:t>
            </a:r>
            <a:r>
              <a:rPr lang="fr-FR" b="0" i="0">
                <a:effectLst/>
                <a:latin typeface="UICTFontTextStyleBody"/>
              </a:rPr>
              <a:t> </a:t>
            </a:r>
            <a:r>
              <a:rPr lang="en-GB" b="0" i="0">
                <a:effectLst/>
                <a:latin typeface="UICTFontTextStyleBody"/>
              </a:rPr>
              <a:t>after</a:t>
            </a:r>
            <a:r>
              <a:rPr lang="fr-FR" b="0" i="0">
                <a:effectLst/>
                <a:latin typeface="UICTFontTextStyleBody"/>
              </a:rPr>
              <a:t> </a:t>
            </a:r>
            <a:r>
              <a:rPr lang="fr-FR" b="0" i="0" err="1">
                <a:effectLst/>
                <a:latin typeface="UICTFontTextStyleBody"/>
              </a:rPr>
              <a:t>concerns</a:t>
            </a:r>
            <a:r>
              <a:rPr lang="fr-FR" b="0" i="0">
                <a:effectLst/>
                <a:latin typeface="UICTFontTextStyleBody"/>
              </a:rPr>
              <a:t> </a:t>
            </a:r>
            <a:r>
              <a:rPr lang="fr-FR" b="0" i="0" err="1">
                <a:effectLst/>
                <a:latin typeface="UICTFontTextStyleBody"/>
              </a:rPr>
              <a:t>were</a:t>
            </a:r>
            <a:r>
              <a:rPr lang="fr-FR" b="0" i="0">
                <a:effectLst/>
                <a:latin typeface="UICTFontTextStyleBody"/>
              </a:rPr>
              <a:t> </a:t>
            </a:r>
            <a:r>
              <a:rPr lang="fr-FR" b="0" i="0" err="1">
                <a:effectLst/>
                <a:latin typeface="UICTFontTextStyleBody"/>
              </a:rPr>
              <a:t>raised</a:t>
            </a:r>
            <a:endParaRPr lang="en-GB" b="0" i="0">
              <a:effectLst/>
              <a:latin typeface="UICTFontTextStyleBody"/>
            </a:endParaRPr>
          </a:p>
          <a:p>
            <a:endParaRPr lang="en-GB" b="0" i="0">
              <a:effectLst/>
              <a:latin typeface="UICTFontTextStyleBody"/>
            </a:endParaRPr>
          </a:p>
          <a:p>
            <a:r>
              <a:rPr lang="fr-FR" b="0" i="0">
                <a:effectLst/>
                <a:latin typeface="UICTFontTextStyleBody"/>
              </a:rPr>
              <a:t>E - </a:t>
            </a:r>
            <a:r>
              <a:rPr lang="en-GB" b="0" i="0">
                <a:effectLst/>
                <a:latin typeface="UICTFontTextStyleBody"/>
              </a:rPr>
              <a:t>The assembly hall has fold away bleachers that will seat up to 317 people with room for an additional 23 seats  however there will be no room for a stage </a:t>
            </a:r>
            <a:endParaRPr lang="en-GB">
              <a:effectLst/>
              <a:latin typeface=".AppleSystemUIFont"/>
            </a:endParaRPr>
          </a:p>
          <a:p>
            <a:endParaRPr lang="en-GB"/>
          </a:p>
          <a:p>
            <a:r>
              <a:rPr lang="en-GB"/>
              <a:t>The hall is also the main drama studio out of the three drama spaces, one of which is located next to the hall separated by a sound proof fold away wall.</a:t>
            </a:r>
          </a:p>
          <a:p>
            <a:endParaRPr lang="en-GB"/>
          </a:p>
          <a:p>
            <a:endParaRPr lang="en-GB" i="1"/>
          </a:p>
          <a:p>
            <a:endParaRPr lang="en-US"/>
          </a:p>
        </p:txBody>
      </p:sp>
      <p:sp>
        <p:nvSpPr>
          <p:cNvPr id="4" name="Slide Number Placeholder 3"/>
          <p:cNvSpPr>
            <a:spLocks noGrp="1"/>
          </p:cNvSpPr>
          <p:nvPr>
            <p:ph type="sldNum" sz="quarter" idx="5"/>
          </p:nvPr>
        </p:nvSpPr>
        <p:spPr/>
        <p:txBody>
          <a:bodyPr/>
          <a:lstStyle/>
          <a:p>
            <a:fld id="{6BBD1F46-018C-4B40-BE51-15FFFAD15B89}" type="slidenum">
              <a:rPr lang="en-US" smtClean="0"/>
              <a:t>11</a:t>
            </a:fld>
            <a:endParaRPr lang="en-US"/>
          </a:p>
        </p:txBody>
      </p:sp>
    </p:spTree>
    <p:extLst>
      <p:ext uri="{BB962C8B-B14F-4D97-AF65-F5344CB8AC3E}">
        <p14:creationId xmlns:p14="http://schemas.microsoft.com/office/powerpoint/2010/main" val="381941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E - </a:t>
            </a:r>
            <a:r>
              <a:rPr lang="en-GB"/>
              <a:t>There is a second presentation area next to the canteen which will primarily be a social space however it is also designed to accommodate smaller presentations with tiered seating and room for a drop down projection screen. </a:t>
            </a:r>
            <a:r>
              <a:rPr lang="en-GB" i="1"/>
              <a:t>You can see what it currently looks like on the screen.</a:t>
            </a:r>
          </a:p>
          <a:p>
            <a:endParaRPr lang="en-GB"/>
          </a:p>
          <a:p>
            <a:endParaRPr lang="en-GB"/>
          </a:p>
          <a:p>
            <a:endParaRPr lang="en-GB"/>
          </a:p>
          <a:p>
            <a:r>
              <a:rPr lang="en-GB"/>
              <a:t>The final presentation space is a small area with a few stepped seats and sound proof walls. It will </a:t>
            </a:r>
            <a:r>
              <a:rPr lang="fr-FR" err="1"/>
              <a:t>likley</a:t>
            </a:r>
            <a:r>
              <a:rPr lang="en-GB"/>
              <a:t> be used for staff meetings,  and for students or teachers to present to their classes. But the space is designed to be versatile so it may be used for a number of other things too. </a:t>
            </a:r>
          </a:p>
          <a:p>
            <a:endParaRPr lang="en-US" i="1"/>
          </a:p>
        </p:txBody>
      </p:sp>
      <p:sp>
        <p:nvSpPr>
          <p:cNvPr id="4" name="Slide Number Placeholder 3"/>
          <p:cNvSpPr>
            <a:spLocks noGrp="1"/>
          </p:cNvSpPr>
          <p:nvPr>
            <p:ph type="sldNum" sz="quarter" idx="5"/>
          </p:nvPr>
        </p:nvSpPr>
        <p:spPr/>
        <p:txBody>
          <a:bodyPr/>
          <a:lstStyle/>
          <a:p>
            <a:fld id="{6BBD1F46-018C-4B40-BE51-15FFFAD15B89}" type="slidenum">
              <a:rPr lang="en-US" smtClean="0"/>
              <a:t>12</a:t>
            </a:fld>
            <a:endParaRPr lang="en-US"/>
          </a:p>
        </p:txBody>
      </p:sp>
    </p:spTree>
    <p:extLst>
      <p:ext uri="{BB962C8B-B14F-4D97-AF65-F5344CB8AC3E}">
        <p14:creationId xmlns:p14="http://schemas.microsoft.com/office/powerpoint/2010/main" val="4057714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947085-D816-4D68-B66E-BE869802BBD9}" type="datetimeFigureOut">
              <a:rPr lang="en-GB" smtClean="0"/>
              <a:t>10/01/2025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1068885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947085-D816-4D68-B66E-BE869802BBD9}" type="datetimeFigureOut">
              <a:rPr lang="en-GB" smtClean="0"/>
              <a:t>10/01/2025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3658159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947085-D816-4D68-B66E-BE869802BBD9}" type="datetimeFigureOut">
              <a:rPr lang="en-GB" smtClean="0"/>
              <a:t>10/01/2025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4175723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947085-D816-4D68-B66E-BE869802BBD9}" type="datetimeFigureOut">
              <a:rPr lang="en-GB" smtClean="0"/>
              <a:t>10/01/2025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235004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947085-D816-4D68-B66E-BE869802BBD9}" type="datetimeFigureOut">
              <a:rPr lang="en-GB" smtClean="0"/>
              <a:t>10/01/2025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3889173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947085-D816-4D68-B66E-BE869802BBD9}" type="datetimeFigureOut">
              <a:rPr lang="en-GB" smtClean="0"/>
              <a:t>10/01/2025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1404348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47085-D816-4D68-B66E-BE869802BBD9}" type="datetimeFigureOut">
              <a:rPr lang="en-GB" smtClean="0"/>
              <a:t>10/01/2025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839473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947085-D816-4D68-B66E-BE869802BBD9}" type="datetimeFigureOut">
              <a:rPr lang="en-GB" smtClean="0"/>
              <a:t>10/01/2025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3749745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947085-D816-4D68-B66E-BE869802BBD9}" type="datetimeFigureOut">
              <a:rPr lang="en-GB" smtClean="0"/>
              <a:t>10/01/2025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267533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947085-D816-4D68-B66E-BE869802BBD9}" type="datetimeFigureOut">
              <a:rPr lang="en-GB" smtClean="0"/>
              <a:t>10/01/2025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1795665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947085-D816-4D68-B66E-BE869802BBD9}" type="datetimeFigureOut">
              <a:rPr lang="en-GB" smtClean="0"/>
              <a:t>10/01/2025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5260A2-1E70-40FE-B4F8-C939FE90B351}" type="slidenum">
              <a:rPr lang="en-GB" smtClean="0"/>
              <a:t>‹#›</a:t>
            </a:fld>
            <a:endParaRPr lang="en-GB"/>
          </a:p>
        </p:txBody>
      </p:sp>
    </p:spTree>
    <p:extLst>
      <p:ext uri="{BB962C8B-B14F-4D97-AF65-F5344CB8AC3E}">
        <p14:creationId xmlns:p14="http://schemas.microsoft.com/office/powerpoint/2010/main" val="45567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947085-D816-4D68-B66E-BE869802BBD9}" type="datetimeFigureOut">
              <a:rPr lang="en-GB" smtClean="0"/>
              <a:t>10/01/2025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5260A2-1E70-40FE-B4F8-C939FE90B351}" type="slidenum">
              <a:rPr lang="en-GB" smtClean="0"/>
              <a:t>‹#›</a:t>
            </a:fld>
            <a:endParaRPr lang="en-GB"/>
          </a:p>
        </p:txBody>
      </p:sp>
    </p:spTree>
    <p:extLst>
      <p:ext uri="{BB962C8B-B14F-4D97-AF65-F5344CB8AC3E}">
        <p14:creationId xmlns:p14="http://schemas.microsoft.com/office/powerpoint/2010/main" val="4140173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eebleshighschool.com/the-new-school-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customXml" Target="../ink/ink6.xml"/><Relationship Id="rId3" Type="http://schemas.openxmlformats.org/officeDocument/2006/relationships/image" Target="../media/image11.png"/><Relationship Id="rId7" Type="http://schemas.openxmlformats.org/officeDocument/2006/relationships/customXml" Target="../ink/ink3.xml"/><Relationship Id="rId12" Type="http://schemas.openxmlformats.org/officeDocument/2006/relationships/image" Target="../media/image15.png"/><Relationship Id="rId2" Type="http://schemas.openxmlformats.org/officeDocument/2006/relationships/image" Target="../media/image10.png"/><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customXml" Target="../ink/ink4.xml"/><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jpeg"/><Relationship Id="rId7" Type="http://schemas.openxmlformats.org/officeDocument/2006/relationships/customXml" Target="../ink/ink9.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6.png"/><Relationship Id="rId5" Type="http://schemas.openxmlformats.org/officeDocument/2006/relationships/customXml" Target="../ink/ink8.xml"/><Relationship Id="rId10" Type="http://schemas.openxmlformats.org/officeDocument/2006/relationships/customXml" Target="../ink/ink11.xml"/><Relationship Id="rId4" Type="http://schemas.openxmlformats.org/officeDocument/2006/relationships/image" Target="../media/image22.jpeg"/><Relationship Id="rId9" Type="http://schemas.openxmlformats.org/officeDocument/2006/relationships/customXml" Target="../ink/ink10.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BD561-894D-4C4A-8BA6-D8EDD82A4BE7}"/>
              </a:ext>
            </a:extLst>
          </p:cNvPr>
          <p:cNvSpPr>
            <a:spLocks noGrp="1"/>
          </p:cNvSpPr>
          <p:nvPr>
            <p:ph type="ctrTitle"/>
          </p:nvPr>
        </p:nvSpPr>
        <p:spPr/>
        <p:txBody>
          <a:bodyPr/>
          <a:lstStyle/>
          <a:p>
            <a:r>
              <a:rPr lang="en-GB">
                <a:solidFill>
                  <a:srgbClr val="002060"/>
                </a:solidFill>
              </a:rPr>
              <a:t>New School Presentation</a:t>
            </a:r>
          </a:p>
        </p:txBody>
      </p:sp>
      <p:sp>
        <p:nvSpPr>
          <p:cNvPr id="3" name="Subtitle 2">
            <a:extLst>
              <a:ext uri="{FF2B5EF4-FFF2-40B4-BE49-F238E27FC236}">
                <a16:creationId xmlns:a16="http://schemas.microsoft.com/office/drawing/2014/main" id="{D2531730-C549-4774-B53B-DF0C05117B4E}"/>
              </a:ext>
            </a:extLst>
          </p:cNvPr>
          <p:cNvSpPr>
            <a:spLocks noGrp="1"/>
          </p:cNvSpPr>
          <p:nvPr>
            <p:ph type="subTitle" idx="1"/>
          </p:nvPr>
        </p:nvSpPr>
        <p:spPr/>
        <p:txBody>
          <a:bodyPr vert="horz" lIns="91440" tIns="45720" rIns="91440" bIns="45720" rtlCol="0" anchor="t">
            <a:normAutofit/>
          </a:bodyPr>
          <a:lstStyle/>
          <a:p>
            <a:r>
              <a:rPr lang="en-GB">
                <a:solidFill>
                  <a:srgbClr val="002060"/>
                </a:solidFill>
              </a:rPr>
              <a:t>Friday 10th January 2025</a:t>
            </a:r>
          </a:p>
        </p:txBody>
      </p:sp>
    </p:spTree>
    <p:extLst>
      <p:ext uri="{BB962C8B-B14F-4D97-AF65-F5344CB8AC3E}">
        <p14:creationId xmlns:p14="http://schemas.microsoft.com/office/powerpoint/2010/main" val="367571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57A3-A730-D7F6-F1EC-9686C115B228}"/>
              </a:ext>
            </a:extLst>
          </p:cNvPr>
          <p:cNvSpPr>
            <a:spLocks noGrp="1"/>
          </p:cNvSpPr>
          <p:nvPr>
            <p:ph type="title"/>
          </p:nvPr>
        </p:nvSpPr>
        <p:spPr/>
        <p:txBody>
          <a:bodyPr/>
          <a:lstStyle/>
          <a:p>
            <a:pPr algn="ctr"/>
            <a:r>
              <a:rPr lang="en-GB">
                <a:solidFill>
                  <a:srgbClr val="002060"/>
                </a:solidFill>
                <a:ea typeface="Calibri Light"/>
                <a:cs typeface="Calibri Light"/>
              </a:rPr>
              <a:t>Overview</a:t>
            </a:r>
          </a:p>
        </p:txBody>
      </p:sp>
      <p:sp>
        <p:nvSpPr>
          <p:cNvPr id="3" name="Content Placeholder 2">
            <a:extLst>
              <a:ext uri="{FF2B5EF4-FFF2-40B4-BE49-F238E27FC236}">
                <a16:creationId xmlns:a16="http://schemas.microsoft.com/office/drawing/2014/main" id="{D53E4699-8EAF-B2D8-55A6-DFF0F428FDA8}"/>
              </a:ext>
            </a:extLst>
          </p:cNvPr>
          <p:cNvSpPr>
            <a:spLocks noGrp="1"/>
          </p:cNvSpPr>
          <p:nvPr>
            <p:ph idx="1"/>
          </p:nvPr>
        </p:nvSpPr>
        <p:spPr/>
        <p:txBody>
          <a:bodyPr vert="horz" lIns="91440" tIns="45720" rIns="91440" bIns="45720" rtlCol="0" anchor="t">
            <a:normAutofit/>
          </a:bodyPr>
          <a:lstStyle/>
          <a:p>
            <a:pPr>
              <a:buFont typeface="Calibri" panose="020B0604020202020204" pitchFamily="34" charset="0"/>
              <a:buChar char="-"/>
            </a:pPr>
            <a:r>
              <a:rPr lang="en-GB">
                <a:solidFill>
                  <a:srgbClr val="002060"/>
                </a:solidFill>
                <a:ea typeface="+mn-lt"/>
                <a:cs typeface="+mn-lt"/>
              </a:rPr>
              <a:t>First floor "practical subjects" that require equipment or large spaces + canteen and hall. </a:t>
            </a:r>
            <a:r>
              <a:rPr lang="en-GB" i="1">
                <a:solidFill>
                  <a:srgbClr val="002060"/>
                </a:solidFill>
                <a:ea typeface="+mn-lt"/>
                <a:cs typeface="+mn-lt"/>
              </a:rPr>
              <a:t>(Music/Drama/Science/</a:t>
            </a:r>
            <a:r>
              <a:rPr lang="en-GB" i="1" err="1">
                <a:solidFill>
                  <a:srgbClr val="002060"/>
                </a:solidFill>
                <a:ea typeface="+mn-lt"/>
                <a:cs typeface="+mn-lt"/>
              </a:rPr>
              <a:t>HLS,etc</a:t>
            </a:r>
            <a:r>
              <a:rPr lang="en-GB" i="1">
                <a:solidFill>
                  <a:srgbClr val="002060"/>
                </a:solidFill>
                <a:ea typeface="+mn-lt"/>
                <a:cs typeface="+mn-lt"/>
              </a:rPr>
              <a:t>)</a:t>
            </a:r>
          </a:p>
          <a:p>
            <a:pPr>
              <a:buFont typeface="Calibri" panose="020B0604020202020204" pitchFamily="34" charset="0"/>
              <a:buChar char="-"/>
            </a:pPr>
            <a:r>
              <a:rPr lang="en-GB">
                <a:solidFill>
                  <a:srgbClr val="002060"/>
                </a:solidFill>
                <a:ea typeface="+mn-lt"/>
                <a:cs typeface="+mn-lt"/>
              </a:rPr>
              <a:t>Second floor – Classrooms + library + staff base. </a:t>
            </a:r>
            <a:r>
              <a:rPr lang="en-GB" i="1">
                <a:solidFill>
                  <a:srgbClr val="002060"/>
                </a:solidFill>
                <a:ea typeface="+mn-lt"/>
                <a:cs typeface="+mn-lt"/>
              </a:rPr>
              <a:t>(Maths/Languages/Social Subjects/</a:t>
            </a:r>
            <a:r>
              <a:rPr lang="en-GB" i="1" err="1">
                <a:solidFill>
                  <a:srgbClr val="002060"/>
                </a:solidFill>
                <a:ea typeface="+mn-lt"/>
                <a:cs typeface="+mn-lt"/>
              </a:rPr>
              <a:t>BCT,etc</a:t>
            </a:r>
            <a:r>
              <a:rPr lang="en-GB" i="1">
                <a:solidFill>
                  <a:srgbClr val="002060"/>
                </a:solidFill>
                <a:ea typeface="+mn-lt"/>
                <a:cs typeface="+mn-lt"/>
              </a:rPr>
              <a:t>)</a:t>
            </a:r>
          </a:p>
          <a:p>
            <a:pPr>
              <a:buFont typeface="Calibri" panose="020B0604020202020204" pitchFamily="34" charset="0"/>
              <a:buChar char="-"/>
            </a:pPr>
            <a:r>
              <a:rPr lang="en-GB">
                <a:solidFill>
                  <a:srgbClr val="002060"/>
                </a:solidFill>
                <a:ea typeface="+mn-lt"/>
                <a:cs typeface="+mn-lt"/>
              </a:rPr>
              <a:t>Detailed plans are available at:</a:t>
            </a:r>
            <a:br>
              <a:rPr lang="en-GB">
                <a:ea typeface="+mn-lt"/>
                <a:cs typeface="+mn-lt"/>
              </a:rPr>
            </a:br>
            <a:br>
              <a:rPr lang="en-GB">
                <a:ea typeface="+mn-lt"/>
                <a:cs typeface="+mn-lt"/>
              </a:rPr>
            </a:br>
            <a:r>
              <a:rPr lang="en-GB">
                <a:ea typeface="+mn-lt"/>
                <a:cs typeface="+mn-lt"/>
                <a:hlinkClick r:id="rId2"/>
              </a:rPr>
              <a:t>https://peebleshighschool.com/the-new-school-2/</a:t>
            </a:r>
            <a:r>
              <a:rPr lang="en-GB">
                <a:ea typeface="+mn-lt"/>
                <a:cs typeface="+mn-lt"/>
              </a:rPr>
              <a:t> </a:t>
            </a:r>
            <a:endParaRPr lang="en-GB">
              <a:ea typeface="Calibri" panose="020F0502020204030204"/>
              <a:cs typeface="Calibri" panose="020F0502020204030204"/>
            </a:endParaRPr>
          </a:p>
        </p:txBody>
      </p:sp>
    </p:spTree>
    <p:extLst>
      <p:ext uri="{BB962C8B-B14F-4D97-AF65-F5344CB8AC3E}">
        <p14:creationId xmlns:p14="http://schemas.microsoft.com/office/powerpoint/2010/main" val="406482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A7AC172-2771-98DE-2C33-28AE7EB5740F}"/>
              </a:ext>
            </a:extLst>
          </p:cNvPr>
          <p:cNvPicPr>
            <a:picLocks noChangeAspect="1"/>
          </p:cNvPicPr>
          <p:nvPr/>
        </p:nvPicPr>
        <p:blipFill>
          <a:blip r:embed="rId2">
            <a:extLst>
              <a:ext uri="{28A0092B-C50C-407E-A947-70E740481C1C}">
                <a14:useLocalDpi xmlns:a14="http://schemas.microsoft.com/office/drawing/2010/main" val="0"/>
              </a:ext>
            </a:extLst>
          </a:blip>
          <a:srcRect l="19888" r="32907" b="1"/>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3" name="Rectangle 1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40CA95-A976-4DA7-8C93-F8BF83E545E4}"/>
              </a:ext>
            </a:extLst>
          </p:cNvPr>
          <p:cNvSpPr>
            <a:spLocks noGrp="1"/>
          </p:cNvSpPr>
          <p:nvPr>
            <p:ph type="title"/>
          </p:nvPr>
        </p:nvSpPr>
        <p:spPr>
          <a:xfrm>
            <a:off x="318611" y="103325"/>
            <a:ext cx="3276451" cy="685583"/>
          </a:xfrm>
        </p:spPr>
        <p:txBody>
          <a:bodyPr anchor="b">
            <a:normAutofit fontScale="90000"/>
          </a:bodyPr>
          <a:lstStyle/>
          <a:p>
            <a:r>
              <a:rPr lang="en-GB" sz="4700">
                <a:solidFill>
                  <a:srgbClr val="002060"/>
                </a:solidFill>
              </a:rPr>
              <a:t>Classrooms</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277EFCC-C491-4063-9663-6E0C2ACDF3D9}"/>
              </a:ext>
            </a:extLst>
          </p:cNvPr>
          <p:cNvSpPr>
            <a:spLocks noGrp="1"/>
          </p:cNvSpPr>
          <p:nvPr>
            <p:ph idx="1"/>
          </p:nvPr>
        </p:nvSpPr>
        <p:spPr>
          <a:xfrm>
            <a:off x="140678" y="1035322"/>
            <a:ext cx="3840812" cy="5576493"/>
          </a:xfrm>
          <a:solidFill>
            <a:schemeClr val="bg1"/>
          </a:solidFill>
        </p:spPr>
        <p:txBody>
          <a:bodyPr anchor="t">
            <a:normAutofit fontScale="92500" lnSpcReduction="10000"/>
          </a:bodyPr>
          <a:lstStyle/>
          <a:p>
            <a:r>
              <a:rPr lang="en-GB" sz="1800">
                <a:solidFill>
                  <a:srgbClr val="002060"/>
                </a:solidFill>
              </a:rPr>
              <a:t>Some of classes will be open plan  and others will be fixed but all open plan spaces have partitions to separate the large classes into two again.</a:t>
            </a:r>
            <a:endParaRPr lang="en-GB" sz="1800">
              <a:solidFill>
                <a:srgbClr val="002060"/>
              </a:solidFill>
              <a:ea typeface="Calibri"/>
              <a:cs typeface="Calibri"/>
            </a:endParaRPr>
          </a:p>
          <a:p>
            <a:r>
              <a:rPr lang="en-GB" sz="1800">
                <a:solidFill>
                  <a:srgbClr val="002060"/>
                </a:solidFill>
              </a:rPr>
              <a:t>Classes will have either a electronic board and/or a standard white board depending on the councils choices further down the line </a:t>
            </a:r>
            <a:endParaRPr lang="en-GB" sz="1800">
              <a:solidFill>
                <a:srgbClr val="002060"/>
              </a:solidFill>
              <a:ea typeface="Calibri"/>
              <a:cs typeface="Calibri"/>
            </a:endParaRPr>
          </a:p>
          <a:p>
            <a:r>
              <a:rPr lang="en-GB" sz="1800">
                <a:solidFill>
                  <a:srgbClr val="002060"/>
                </a:solidFill>
              </a:rPr>
              <a:t> Each class will have blinds some will be electronic (automatic)  others will be cord operated but they will be in each classroom this is depending on the councils choices the classes will have windows facing outward and some will have glass on the other side of the room looking down on the open spaces above the canteen for example </a:t>
            </a:r>
            <a:endParaRPr lang="en-GB" sz="1800">
              <a:solidFill>
                <a:srgbClr val="002060"/>
              </a:solidFill>
              <a:ea typeface="Calibri"/>
              <a:cs typeface="Calibri"/>
            </a:endParaRPr>
          </a:p>
          <a:p>
            <a:r>
              <a:rPr lang="en-GB" sz="1800">
                <a:solidFill>
                  <a:srgbClr val="002060"/>
                </a:solidFill>
              </a:rPr>
              <a:t>Classes will have exposed piping on the ceiling similar to the new changing rooms in PE.</a:t>
            </a:r>
            <a:endParaRPr lang="en-GB" sz="1800">
              <a:solidFill>
                <a:srgbClr val="002060"/>
              </a:solidFill>
              <a:ea typeface="Calibri"/>
              <a:cs typeface="Calibri"/>
            </a:endParaRPr>
          </a:p>
          <a:p>
            <a:r>
              <a:rPr lang="en-GB" sz="1800">
                <a:solidFill>
                  <a:srgbClr val="002060"/>
                </a:solidFill>
              </a:rPr>
              <a:t>More information on classes being divided up and teachers having their own spaces to come soon.</a:t>
            </a:r>
            <a:endParaRPr lang="en-GB" sz="1800">
              <a:solidFill>
                <a:srgbClr val="002060"/>
              </a:solidFill>
              <a:ea typeface="Calibri"/>
              <a:cs typeface="Calibri"/>
            </a:endParaRPr>
          </a:p>
        </p:txBody>
      </p:sp>
    </p:spTree>
    <p:extLst>
      <p:ext uri="{BB962C8B-B14F-4D97-AF65-F5344CB8AC3E}">
        <p14:creationId xmlns:p14="http://schemas.microsoft.com/office/powerpoint/2010/main" val="3157981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750303B-C278-C9A5-313E-60F854BC562B}"/>
              </a:ext>
            </a:extLst>
          </p:cNvPr>
          <p:cNvPicPr>
            <a:picLocks noChangeAspect="1"/>
          </p:cNvPicPr>
          <p:nvPr/>
        </p:nvPicPr>
        <p:blipFill>
          <a:blip r:embed="rId2">
            <a:extLst>
              <a:ext uri="{28A0092B-C50C-407E-A947-70E740481C1C}">
                <a14:useLocalDpi xmlns:a14="http://schemas.microsoft.com/office/drawing/2010/main" val="0"/>
              </a:ext>
            </a:extLst>
          </a:blip>
          <a:srcRect l="6413" r="11481" b="1"/>
          <a:stretch/>
        </p:blipFill>
        <p:spPr>
          <a:xfrm>
            <a:off x="4216674" y="10"/>
            <a:ext cx="4927327"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12" name="Picture 11">
            <a:extLst>
              <a:ext uri="{FF2B5EF4-FFF2-40B4-BE49-F238E27FC236}">
                <a16:creationId xmlns:a16="http://schemas.microsoft.com/office/drawing/2014/main" id="{00135F4C-F9F5-A8FD-7C71-4CFD87537E1D}"/>
              </a:ext>
            </a:extLst>
          </p:cNvPr>
          <p:cNvPicPr>
            <a:picLocks noChangeAspect="1"/>
          </p:cNvPicPr>
          <p:nvPr/>
        </p:nvPicPr>
        <p:blipFill>
          <a:blip r:embed="rId3">
            <a:extLst>
              <a:ext uri="{28A0092B-C50C-407E-A947-70E740481C1C}">
                <a14:useLocalDpi xmlns:a14="http://schemas.microsoft.com/office/drawing/2010/main" val="0"/>
              </a:ext>
            </a:extLst>
          </a:blip>
          <a:srcRect r="9992"/>
          <a:stretch/>
        </p:blipFill>
        <p:spPr>
          <a:xfrm>
            <a:off x="3136508" y="3887894"/>
            <a:ext cx="6007493"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13" name="Picture 12">
            <a:extLst>
              <a:ext uri="{FF2B5EF4-FFF2-40B4-BE49-F238E27FC236}">
                <a16:creationId xmlns:a16="http://schemas.microsoft.com/office/drawing/2014/main" id="{C94F9137-9468-5480-2B6E-13171E85A827}"/>
              </a:ext>
            </a:extLst>
          </p:cNvPr>
          <p:cNvPicPr>
            <a:picLocks noChangeAspect="1"/>
          </p:cNvPicPr>
          <p:nvPr/>
        </p:nvPicPr>
        <p:blipFill>
          <a:blip r:embed="rId4">
            <a:extLst>
              <a:ext uri="{28A0092B-C50C-407E-A947-70E740481C1C}">
                <a14:useLocalDpi xmlns:a14="http://schemas.microsoft.com/office/drawing/2010/main" val="0"/>
              </a:ext>
            </a:extLst>
          </a:blip>
          <a:srcRect t="12416" b="33352"/>
          <a:stretch/>
        </p:blipFill>
        <p:spPr>
          <a:xfrm>
            <a:off x="20" y="10"/>
            <a:ext cx="5627313"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Tree>
    <p:extLst>
      <p:ext uri="{BB962C8B-B14F-4D97-AF65-F5344CB8AC3E}">
        <p14:creationId xmlns:p14="http://schemas.microsoft.com/office/powerpoint/2010/main" val="4149261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3AD81CB6-696B-3AE6-7803-B024AC25A44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3069" b="16008"/>
          <a:stretch/>
        </p:blipFill>
        <p:spPr>
          <a:xfrm>
            <a:off x="1891767" y="10"/>
            <a:ext cx="7252231"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40CA95-A976-4DA7-8C93-F8BF83E545E4}"/>
              </a:ext>
            </a:extLst>
          </p:cNvPr>
          <p:cNvSpPr>
            <a:spLocks noGrp="1"/>
          </p:cNvSpPr>
          <p:nvPr>
            <p:ph type="title"/>
          </p:nvPr>
        </p:nvSpPr>
        <p:spPr>
          <a:xfrm>
            <a:off x="153276" y="365125"/>
            <a:ext cx="3342015" cy="1899912"/>
          </a:xfrm>
        </p:spPr>
        <p:txBody>
          <a:bodyPr vert="horz" lIns="91440" tIns="45720" rIns="91440" bIns="45720" rtlCol="0" anchor="ctr">
            <a:normAutofit/>
          </a:bodyPr>
          <a:lstStyle/>
          <a:p>
            <a:r>
              <a:rPr lang="en-US" sz="6600">
                <a:solidFill>
                  <a:srgbClr val="002060"/>
                </a:solidFill>
                <a:latin typeface="Angsana New"/>
                <a:cs typeface="Angsana New"/>
              </a:rPr>
              <a:t>Toilets</a:t>
            </a:r>
          </a:p>
        </p:txBody>
      </p:sp>
      <p:sp>
        <p:nvSpPr>
          <p:cNvPr id="6" name="TextBox 5">
            <a:extLst>
              <a:ext uri="{FF2B5EF4-FFF2-40B4-BE49-F238E27FC236}">
                <a16:creationId xmlns:a16="http://schemas.microsoft.com/office/drawing/2014/main" id="{6F34670D-2B96-F859-4E9E-812A516FC703}"/>
              </a:ext>
            </a:extLst>
          </p:cNvPr>
          <p:cNvSpPr txBox="1"/>
          <p:nvPr/>
        </p:nvSpPr>
        <p:spPr>
          <a:xfrm>
            <a:off x="-2" y="1926896"/>
            <a:ext cx="3495293" cy="4466897"/>
          </a:xfrm>
          <a:prstGeom prst="rect">
            <a:avLst/>
          </a:prstGeom>
        </p:spPr>
        <p:txBody>
          <a:bodyPr vert="horz" lIns="91440" tIns="45720" rIns="91440" bIns="45720" rtlCol="0" anchor="t">
            <a:normAutofit/>
          </a:bodyPr>
          <a:lstStyle/>
          <a:p>
            <a:pPr marL="285750" indent="-228600" defTabSz="914400">
              <a:lnSpc>
                <a:spcPct val="90000"/>
              </a:lnSpc>
              <a:spcAft>
                <a:spcPts val="600"/>
              </a:spcAft>
              <a:buFont typeface="Arial" panose="020B0604020202020204" pitchFamily="34" charset="0"/>
              <a:buChar char="•"/>
            </a:pPr>
            <a:r>
              <a:rPr lang="en-US" sz="2200">
                <a:solidFill>
                  <a:srgbClr val="002060"/>
                </a:solidFill>
              </a:rPr>
              <a:t>Each cubicle is separate with a sink and toilet.</a:t>
            </a:r>
            <a:endParaRPr lang="en-US" sz="22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r>
              <a:rPr lang="en-US" sz="2200">
                <a:solidFill>
                  <a:srgbClr val="002060"/>
                </a:solidFill>
              </a:rPr>
              <a:t>The material on the walls is vandalism resistant. (Easy to wipe things off hard to scratch writing into).</a:t>
            </a:r>
            <a:endParaRPr lang="en-US" sz="22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r>
              <a:rPr lang="en-US" sz="2200">
                <a:solidFill>
                  <a:srgbClr val="002060"/>
                </a:solidFill>
              </a:rPr>
              <a:t>There </a:t>
            </a:r>
            <a:r>
              <a:rPr lang="en-GB" sz="2200">
                <a:solidFill>
                  <a:srgbClr val="002060"/>
                </a:solidFill>
              </a:rPr>
              <a:t>are many blocks</a:t>
            </a:r>
            <a:r>
              <a:rPr lang="en-US" sz="2200">
                <a:solidFill>
                  <a:srgbClr val="002060"/>
                </a:solidFill>
              </a:rPr>
              <a:t> of cubicles dotted around the school </a:t>
            </a:r>
            <a:endParaRPr lang="en-US" sz="22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r>
              <a:rPr lang="en-US" sz="2200">
                <a:solidFill>
                  <a:srgbClr val="002060"/>
                </a:solidFill>
              </a:rPr>
              <a:t>There is </a:t>
            </a:r>
            <a:r>
              <a:rPr lang="en-GB" sz="2200">
                <a:solidFill>
                  <a:srgbClr val="002060"/>
                </a:solidFill>
              </a:rPr>
              <a:t>7</a:t>
            </a:r>
            <a:r>
              <a:rPr lang="en-US" sz="2200">
                <a:solidFill>
                  <a:srgbClr val="002060"/>
                </a:solidFill>
              </a:rPr>
              <a:t> cubicles in a block.</a:t>
            </a:r>
            <a:endParaRPr lang="en-US" sz="22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endParaRPr lang="en-US" sz="2200"/>
          </a:p>
        </p:txBody>
      </p:sp>
    </p:spTree>
    <p:extLst>
      <p:ext uri="{BB962C8B-B14F-4D97-AF65-F5344CB8AC3E}">
        <p14:creationId xmlns:p14="http://schemas.microsoft.com/office/powerpoint/2010/main" val="3234223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c 1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6E35B63-17E9-60C0-B0A4-7E15F43B1019}"/>
              </a:ext>
            </a:extLst>
          </p:cNvPr>
          <p:cNvSpPr>
            <a:spLocks noGrp="1"/>
          </p:cNvSpPr>
          <p:nvPr>
            <p:ph type="title"/>
          </p:nvPr>
        </p:nvSpPr>
        <p:spPr>
          <a:xfrm>
            <a:off x="4421221" y="479493"/>
            <a:ext cx="4094129" cy="1325563"/>
          </a:xfrm>
        </p:spPr>
        <p:txBody>
          <a:bodyPr>
            <a:normAutofit/>
          </a:bodyPr>
          <a:lstStyle/>
          <a:p>
            <a:r>
              <a:rPr lang="en-GB">
                <a:solidFill>
                  <a:srgbClr val="002060"/>
                </a:solidFill>
              </a:rPr>
              <a:t>Toilets Continued</a:t>
            </a:r>
            <a:r>
              <a:rPr lang="en-GB"/>
              <a:t> </a:t>
            </a:r>
            <a:endParaRPr lang="en-US"/>
          </a:p>
        </p:txBody>
      </p:sp>
      <p:sp>
        <p:nvSpPr>
          <p:cNvPr id="17" name="Freeform: Shape 1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B6406732-6068-68F5-5391-AF0880466C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386" y="829717"/>
            <a:ext cx="3583036" cy="502882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033286FA-DD56-A757-F0E6-D4777BC874BF}"/>
              </a:ext>
            </a:extLst>
          </p:cNvPr>
          <p:cNvSpPr>
            <a:spLocks noGrp="1"/>
          </p:cNvSpPr>
          <p:nvPr>
            <p:ph idx="1"/>
          </p:nvPr>
        </p:nvSpPr>
        <p:spPr>
          <a:xfrm>
            <a:off x="4421221" y="1984443"/>
            <a:ext cx="4094129" cy="4192520"/>
          </a:xfrm>
        </p:spPr>
        <p:txBody>
          <a:bodyPr vert="horz" lIns="91440" tIns="45720" rIns="91440" bIns="45720" rtlCol="0" anchor="t">
            <a:normAutofit/>
          </a:bodyPr>
          <a:lstStyle/>
          <a:p>
            <a:r>
              <a:rPr lang="en-GB" sz="2000">
                <a:solidFill>
                  <a:srgbClr val="002060"/>
                </a:solidFill>
              </a:rPr>
              <a:t>There are four toilet blocks on the ground floor, and six upstairs (seven cubicles in each block)</a:t>
            </a:r>
            <a:endParaRPr lang="en-GB" sz="2000">
              <a:solidFill>
                <a:srgbClr val="002060"/>
              </a:solidFill>
              <a:ea typeface="Calibri"/>
              <a:cs typeface="Calibri"/>
            </a:endParaRPr>
          </a:p>
          <a:p>
            <a:pPr marL="285750" indent="-228600" defTabSz="914400">
              <a:spcAft>
                <a:spcPts val="600"/>
              </a:spcAft>
              <a:buFont typeface="Arial" panose="020B0604020202020204" pitchFamily="34" charset="0"/>
              <a:buChar char="•"/>
            </a:pPr>
            <a:r>
              <a:rPr lang="en-US" sz="2000">
                <a:solidFill>
                  <a:srgbClr val="002060"/>
                </a:solidFill>
              </a:rPr>
              <a:t>All of the blocks contain a disabled toilet and a shower.</a:t>
            </a:r>
            <a:endParaRPr lang="en-US" sz="2000">
              <a:solidFill>
                <a:srgbClr val="002060"/>
              </a:solidFill>
              <a:ea typeface="Calibri"/>
              <a:cs typeface="Calibri"/>
            </a:endParaRPr>
          </a:p>
          <a:p>
            <a:pPr marL="285750" indent="-228600" defTabSz="914400">
              <a:spcAft>
                <a:spcPts val="600"/>
              </a:spcAft>
              <a:buFont typeface="Arial" panose="020B0604020202020204" pitchFamily="34" charset="0"/>
              <a:buChar char="•"/>
            </a:pPr>
            <a:r>
              <a:rPr lang="en-US" sz="2000">
                <a:solidFill>
                  <a:srgbClr val="002060"/>
                </a:solidFill>
              </a:rPr>
              <a:t>Only toilets, no urinals.</a:t>
            </a:r>
            <a:endParaRPr lang="en-GB" sz="2000">
              <a:solidFill>
                <a:srgbClr val="002060"/>
              </a:solidFill>
              <a:ea typeface="Calibri"/>
              <a:cs typeface="Calibri"/>
            </a:endParaRPr>
          </a:p>
          <a:p>
            <a:pPr marL="285750" indent="-228600" defTabSz="914400">
              <a:spcAft>
                <a:spcPts val="600"/>
              </a:spcAft>
              <a:buFont typeface="Arial" panose="020B0604020202020204" pitchFamily="34" charset="0"/>
              <a:buChar char="•"/>
            </a:pPr>
            <a:r>
              <a:rPr lang="en-GB" sz="2000">
                <a:solidFill>
                  <a:srgbClr val="002060"/>
                </a:solidFill>
              </a:rPr>
              <a:t>There will be CCTV cameras outside each block. </a:t>
            </a:r>
            <a:endParaRPr lang="en-GB" sz="2000">
              <a:solidFill>
                <a:srgbClr val="002060"/>
              </a:solidFill>
              <a:ea typeface="Calibri"/>
              <a:cs typeface="Calibri"/>
            </a:endParaRPr>
          </a:p>
          <a:p>
            <a:pPr marL="285750" indent="-228600" defTabSz="914400">
              <a:spcAft>
                <a:spcPts val="600"/>
              </a:spcAft>
              <a:buFont typeface="Arial" panose="020B0604020202020204" pitchFamily="34" charset="0"/>
              <a:buChar char="•"/>
            </a:pPr>
            <a:r>
              <a:rPr lang="en-GB" sz="2000">
                <a:solidFill>
                  <a:srgbClr val="002060"/>
                </a:solidFill>
              </a:rPr>
              <a:t>The school hasn’t yet decided on whether the toilets are unisex or not, but we will inform everyone when they do.</a:t>
            </a:r>
            <a:endParaRPr lang="en-US" sz="2000">
              <a:solidFill>
                <a:srgbClr val="002060"/>
              </a:solidFill>
            </a:endParaRPr>
          </a:p>
        </p:txBody>
      </p:sp>
      <p:sp>
        <p:nvSpPr>
          <p:cNvPr id="8" name="TextBox 7">
            <a:extLst>
              <a:ext uri="{FF2B5EF4-FFF2-40B4-BE49-F238E27FC236}">
                <a16:creationId xmlns:a16="http://schemas.microsoft.com/office/drawing/2014/main" id="{D9FC86B5-1C43-4DE6-54E8-454CB9FF4949}"/>
              </a:ext>
            </a:extLst>
          </p:cNvPr>
          <p:cNvSpPr txBox="1"/>
          <p:nvPr/>
        </p:nvSpPr>
        <p:spPr>
          <a:xfrm>
            <a:off x="4552590" y="6113355"/>
            <a:ext cx="1828800" cy="369332"/>
          </a:xfrm>
          <a:prstGeom prst="rect">
            <a:avLst/>
          </a:prstGeom>
          <a:noFill/>
        </p:spPr>
        <p:txBody>
          <a:bodyPr wrap="square" rtlCol="0">
            <a:spAutoFit/>
          </a:bodyPr>
          <a:lstStyle/>
          <a:p>
            <a:pPr algn="l">
              <a:spcAft>
                <a:spcPts val="600"/>
              </a:spcAft>
            </a:pPr>
            <a:r>
              <a:rPr lang="en-GB">
                <a:solidFill>
                  <a:srgbClr val="FF0000"/>
                </a:solidFill>
              </a:rPr>
              <a:t>Inside a cubicle </a:t>
            </a:r>
            <a:endParaRPr lang="en-US">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B63061-9803-B361-4688-F13C0EF339F7}"/>
                  </a:ext>
                </a:extLst>
              </p14:cNvPr>
              <p14:cNvContentPartPr/>
              <p14:nvPr/>
            </p14:nvContentPartPr>
            <p14:xfrm>
              <a:off x="3745290" y="5647954"/>
              <a:ext cx="810720" cy="630360"/>
            </p14:xfrm>
          </p:contentPart>
        </mc:Choice>
        <mc:Fallback xmlns="">
          <p:pic>
            <p:nvPicPr>
              <p:cNvPr id="9" name="Ink 8">
                <a:extLst>
                  <a:ext uri="{FF2B5EF4-FFF2-40B4-BE49-F238E27FC236}">
                    <a16:creationId xmlns:a16="http://schemas.microsoft.com/office/drawing/2014/main" id="{B5B63061-9803-B361-4688-F13C0EF339F7}"/>
                  </a:ext>
                </a:extLst>
              </p:cNvPr>
              <p:cNvPicPr/>
              <p:nvPr/>
            </p:nvPicPr>
            <p:blipFill>
              <a:blip r:embed="rId4"/>
              <a:stretch>
                <a:fillRect/>
              </a:stretch>
            </p:blipFill>
            <p:spPr>
              <a:xfrm>
                <a:off x="3739170" y="5641837"/>
                <a:ext cx="822960" cy="642593"/>
              </a:xfrm>
              <a:prstGeom prst="rect">
                <a:avLst/>
              </a:prstGeom>
            </p:spPr>
          </p:pic>
        </mc:Fallback>
      </mc:AlternateContent>
    </p:spTree>
    <p:extLst>
      <p:ext uri="{BB962C8B-B14F-4D97-AF65-F5344CB8AC3E}">
        <p14:creationId xmlns:p14="http://schemas.microsoft.com/office/powerpoint/2010/main" val="2965844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40CA95-A976-4DA7-8C93-F8BF83E545E4}"/>
              </a:ext>
            </a:extLst>
          </p:cNvPr>
          <p:cNvSpPr>
            <a:spLocks noGrp="1"/>
          </p:cNvSpPr>
          <p:nvPr>
            <p:ph type="title"/>
          </p:nvPr>
        </p:nvSpPr>
        <p:spPr>
          <a:xfrm>
            <a:off x="728526" y="371719"/>
            <a:ext cx="4594473" cy="847481"/>
          </a:xfrm>
        </p:spPr>
        <p:txBody>
          <a:bodyPr anchor="b">
            <a:normAutofit/>
          </a:bodyPr>
          <a:lstStyle/>
          <a:p>
            <a:r>
              <a:rPr lang="en-GB" b="1" u="sng">
                <a:solidFill>
                  <a:srgbClr val="002060"/>
                </a:solidFill>
                <a:latin typeface="Amasis MT Pro"/>
              </a:rPr>
              <a:t>The Canteen</a:t>
            </a:r>
          </a:p>
        </p:txBody>
      </p:sp>
      <p:sp>
        <p:nvSpPr>
          <p:cNvPr id="3" name="Content Placeholder 2">
            <a:extLst>
              <a:ext uri="{FF2B5EF4-FFF2-40B4-BE49-F238E27FC236}">
                <a16:creationId xmlns:a16="http://schemas.microsoft.com/office/drawing/2014/main" id="{1277EFCC-C491-4063-9663-6E0C2ACDF3D9}"/>
              </a:ext>
            </a:extLst>
          </p:cNvPr>
          <p:cNvSpPr>
            <a:spLocks noGrp="1"/>
          </p:cNvSpPr>
          <p:nvPr>
            <p:ph idx="1"/>
          </p:nvPr>
        </p:nvSpPr>
        <p:spPr>
          <a:xfrm>
            <a:off x="728526" y="1441938"/>
            <a:ext cx="3416116" cy="4735025"/>
          </a:xfrm>
        </p:spPr>
        <p:txBody>
          <a:bodyPr vert="horz" lIns="91440" tIns="45720" rIns="91440" bIns="45720" rtlCol="0" anchor="t">
            <a:normAutofit/>
          </a:bodyPr>
          <a:lstStyle/>
          <a:p>
            <a:pPr>
              <a:buFont typeface="Wingdings" pitchFamily="2" charset="2"/>
              <a:buChar char="Ø"/>
            </a:pPr>
            <a:r>
              <a:rPr lang="en-GB" sz="1800">
                <a:solidFill>
                  <a:srgbClr val="002060"/>
                </a:solidFill>
                <a:latin typeface="Amasis MT Pro"/>
                <a:cs typeface="Aharoni"/>
              </a:rPr>
              <a:t>The food from the canteen will not change in the new school</a:t>
            </a:r>
          </a:p>
          <a:p>
            <a:pPr>
              <a:buFont typeface="Wingdings" pitchFamily="2" charset="2"/>
              <a:buChar char="Ø"/>
            </a:pPr>
            <a:endParaRPr lang="es-419" sz="1800">
              <a:solidFill>
                <a:srgbClr val="002060"/>
              </a:solidFill>
              <a:latin typeface="Amasis MT Pro" panose="020F0502020204030204" pitchFamily="34" charset="0"/>
              <a:cs typeface="Aharoni" panose="02010803020104030203" pitchFamily="2" charset="-79"/>
            </a:endParaRPr>
          </a:p>
          <a:p>
            <a:pPr>
              <a:buFont typeface="Wingdings" pitchFamily="2" charset="2"/>
              <a:buChar char="Ø"/>
            </a:pPr>
            <a:r>
              <a:rPr lang="en-GB" sz="1800">
                <a:solidFill>
                  <a:srgbClr val="002060"/>
                </a:solidFill>
                <a:latin typeface="Amasis MT Pro"/>
              </a:rPr>
              <a:t>The canteen will have separate serving stations for hot and cold food</a:t>
            </a:r>
            <a:r>
              <a:rPr lang="es-419" sz="1800">
                <a:solidFill>
                  <a:srgbClr val="002060"/>
                </a:solidFill>
                <a:latin typeface="Amasis MT Pro"/>
              </a:rPr>
              <a:t>s</a:t>
            </a:r>
            <a:endParaRPr lang="en-GB" sz="1800">
              <a:solidFill>
                <a:srgbClr val="002060"/>
              </a:solidFill>
              <a:latin typeface="Amasis MT Pro"/>
            </a:endParaRPr>
          </a:p>
          <a:p>
            <a:pPr>
              <a:buFont typeface="Wingdings" pitchFamily="2" charset="2"/>
              <a:buChar char="Ø"/>
            </a:pPr>
            <a:endParaRPr lang="en-GB" sz="1800">
              <a:solidFill>
                <a:srgbClr val="002060"/>
              </a:solidFill>
              <a:latin typeface="Amasis MT Pro" panose="02040504050005020304" pitchFamily="18" charset="77"/>
            </a:endParaRPr>
          </a:p>
          <a:p>
            <a:pPr>
              <a:buFont typeface="Wingdings" pitchFamily="2" charset="2"/>
              <a:buChar char="Ø"/>
            </a:pPr>
            <a:r>
              <a:rPr lang="en-GB" sz="1800">
                <a:solidFill>
                  <a:srgbClr val="002060"/>
                </a:solidFill>
                <a:latin typeface="Amasis MT Pro"/>
              </a:rPr>
              <a:t>There are 2 dining spaces each 119m2 and can seat 114 and also a staggered level seating area </a:t>
            </a:r>
          </a:p>
          <a:p>
            <a:pPr>
              <a:buFont typeface="Wingdings" pitchFamily="2" charset="2"/>
              <a:buChar char="Ø"/>
            </a:pPr>
            <a:endParaRPr lang="en-GB" sz="1800">
              <a:solidFill>
                <a:srgbClr val="002060"/>
              </a:solidFill>
              <a:latin typeface="Amasis MT Pro" panose="02040504050005020304" pitchFamily="18" charset="77"/>
            </a:endParaRPr>
          </a:p>
          <a:p>
            <a:pPr>
              <a:buFont typeface="Wingdings" pitchFamily="2" charset="2"/>
              <a:buChar char="Ø"/>
            </a:pPr>
            <a:r>
              <a:rPr lang="en-GB" sz="1800">
                <a:solidFill>
                  <a:srgbClr val="002060"/>
                </a:solidFill>
                <a:latin typeface="Amasis MT Pro"/>
              </a:rPr>
              <a:t>We don’t know if the 2 spaces will be divided into junior and senior yet</a:t>
            </a:r>
            <a:r>
              <a:rPr lang="en-GB" sz="1800">
                <a:latin typeface="Amasis MT Pro"/>
              </a:rPr>
              <a:t> </a:t>
            </a:r>
            <a:endParaRPr lang="es-419" sz="1800">
              <a:latin typeface="Amasis MT Pro"/>
            </a:endParaRPr>
          </a:p>
          <a:p>
            <a:pPr marL="0" indent="0">
              <a:buNone/>
            </a:pPr>
            <a:endParaRPr lang="es-419" sz="1300"/>
          </a:p>
        </p:txBody>
      </p:sp>
      <p:pic>
        <p:nvPicPr>
          <p:cNvPr id="6" name="Picture 5">
            <a:extLst>
              <a:ext uri="{FF2B5EF4-FFF2-40B4-BE49-F238E27FC236}">
                <a16:creationId xmlns:a16="http://schemas.microsoft.com/office/drawing/2014/main" id="{E374EA9E-FBF5-D207-5B15-E466D2DA39C7}"/>
              </a:ext>
            </a:extLst>
          </p:cNvPr>
          <p:cNvPicPr>
            <a:picLocks noChangeAspect="1"/>
          </p:cNvPicPr>
          <p:nvPr/>
        </p:nvPicPr>
        <p:blipFill>
          <a:blip r:embed="rId3">
            <a:extLst>
              <a:ext uri="{28A0092B-C50C-407E-A947-70E740481C1C}">
                <a14:useLocalDpi xmlns:a14="http://schemas.microsoft.com/office/drawing/2010/main" val="0"/>
              </a:ext>
            </a:extLst>
          </a:blip>
          <a:srcRect r="2" b="15247"/>
          <a:stretch/>
        </p:blipFill>
        <p:spPr>
          <a:xfrm>
            <a:off x="6339726" y="3681465"/>
            <a:ext cx="2810949"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4" name="Picture 3">
            <a:extLst>
              <a:ext uri="{FF2B5EF4-FFF2-40B4-BE49-F238E27FC236}">
                <a16:creationId xmlns:a16="http://schemas.microsoft.com/office/drawing/2014/main" id="{C2DA9D09-2EA4-2F2E-6AB5-BA0C3A1AD3D6}"/>
              </a:ext>
            </a:extLst>
          </p:cNvPr>
          <p:cNvPicPr>
            <a:picLocks noChangeAspect="1"/>
          </p:cNvPicPr>
          <p:nvPr/>
        </p:nvPicPr>
        <p:blipFill>
          <a:blip r:embed="rId4">
            <a:extLst>
              <a:ext uri="{28A0092B-C50C-407E-A947-70E740481C1C}">
                <a14:useLocalDpi xmlns:a14="http://schemas.microsoft.com/office/drawing/2010/main" val="0"/>
              </a:ext>
            </a:extLst>
          </a:blip>
          <a:srcRect l="515" r="4" b="4"/>
          <a:stretch/>
        </p:blipFill>
        <p:spPr>
          <a:xfrm>
            <a:off x="4153603" y="2469693"/>
            <a:ext cx="2593775"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5" name="Picture 4">
            <a:extLst>
              <a:ext uri="{FF2B5EF4-FFF2-40B4-BE49-F238E27FC236}">
                <a16:creationId xmlns:a16="http://schemas.microsoft.com/office/drawing/2014/main" id="{7607E8CF-7AB9-5781-76EA-0734D99DEE5A}"/>
              </a:ext>
            </a:extLst>
          </p:cNvPr>
          <p:cNvPicPr>
            <a:picLocks noChangeAspect="1"/>
          </p:cNvPicPr>
          <p:nvPr/>
        </p:nvPicPr>
        <p:blipFill>
          <a:blip r:embed="rId5">
            <a:extLst>
              <a:ext uri="{28A0092B-C50C-407E-A947-70E740481C1C}">
                <a14:useLocalDpi xmlns:a14="http://schemas.microsoft.com/office/drawing/2010/main" val="0"/>
              </a:ext>
            </a:extLst>
          </a:blip>
          <a:srcRect t="145" r="3" b="22639"/>
          <a:stretch/>
        </p:blipFill>
        <p:spPr>
          <a:xfrm>
            <a:off x="5715768" y="-5"/>
            <a:ext cx="3434907"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4023151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288350"/>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980964"/>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25268" y="1326149"/>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BAEF2706-EE1E-9DD7-58FA-28D71A8B3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26" y="0"/>
            <a:ext cx="2857501" cy="3810000"/>
          </a:xfrm>
          <a:prstGeom prst="rect">
            <a:avLst/>
          </a:prstGeom>
        </p:spPr>
      </p:pic>
      <p:pic>
        <p:nvPicPr>
          <p:cNvPr id="6" name="Picture 5">
            <a:extLst>
              <a:ext uri="{FF2B5EF4-FFF2-40B4-BE49-F238E27FC236}">
                <a16:creationId xmlns:a16="http://schemas.microsoft.com/office/drawing/2014/main" id="{1E352C81-3AAA-393A-CCC5-B081139A80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7167" y="2808303"/>
            <a:ext cx="3037273" cy="4049697"/>
          </a:xfrm>
          <a:prstGeom prst="rect">
            <a:avLst/>
          </a:prstGeom>
        </p:spPr>
      </p:pic>
      <p:pic>
        <p:nvPicPr>
          <p:cNvPr id="5" name="Picture 4">
            <a:extLst>
              <a:ext uri="{FF2B5EF4-FFF2-40B4-BE49-F238E27FC236}">
                <a16:creationId xmlns:a16="http://schemas.microsoft.com/office/drawing/2014/main" id="{829DA0A1-541A-9927-8EE3-CF4C677DC6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8266" y="0"/>
            <a:ext cx="3229559" cy="4306079"/>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1C22B9AB-9CC3-CF21-2113-43ACE25C4568}"/>
                  </a:ext>
                </a:extLst>
              </p14:cNvPr>
              <p14:cNvContentPartPr/>
              <p14:nvPr/>
            </p14:nvContentPartPr>
            <p14:xfrm>
              <a:off x="1135782" y="4002139"/>
              <a:ext cx="101520" cy="343800"/>
            </p14:xfrm>
          </p:contentPart>
        </mc:Choice>
        <mc:Fallback xmlns="">
          <p:pic>
            <p:nvPicPr>
              <p:cNvPr id="7" name="Ink 6">
                <a:extLst>
                  <a:ext uri="{FF2B5EF4-FFF2-40B4-BE49-F238E27FC236}">
                    <a16:creationId xmlns:a16="http://schemas.microsoft.com/office/drawing/2014/main" id="{1C22B9AB-9CC3-CF21-2113-43ACE25C4568}"/>
                  </a:ext>
                </a:extLst>
              </p:cNvPr>
              <p:cNvPicPr/>
              <p:nvPr/>
            </p:nvPicPr>
            <p:blipFill>
              <a:blip r:embed="rId6"/>
              <a:stretch>
                <a:fillRect/>
              </a:stretch>
            </p:blipFill>
            <p:spPr>
              <a:xfrm>
                <a:off x="1129662" y="3996019"/>
                <a:ext cx="11376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 name="Ink 22">
                <a:extLst>
                  <a:ext uri="{FF2B5EF4-FFF2-40B4-BE49-F238E27FC236}">
                    <a16:creationId xmlns:a16="http://schemas.microsoft.com/office/drawing/2014/main" id="{FBBEF1B6-1E0E-A91A-E48D-C3255350CF63}"/>
                  </a:ext>
                </a:extLst>
              </p14:cNvPr>
              <p14:cNvContentPartPr/>
              <p14:nvPr/>
            </p14:nvContentPartPr>
            <p14:xfrm>
              <a:off x="687971" y="4323451"/>
              <a:ext cx="1152720" cy="357120"/>
            </p14:xfrm>
          </p:contentPart>
        </mc:Choice>
        <mc:Fallback xmlns="">
          <p:pic>
            <p:nvPicPr>
              <p:cNvPr id="23" name="Ink 22">
                <a:extLst>
                  <a:ext uri="{FF2B5EF4-FFF2-40B4-BE49-F238E27FC236}">
                    <a16:creationId xmlns:a16="http://schemas.microsoft.com/office/drawing/2014/main" id="{FBBEF1B6-1E0E-A91A-E48D-C3255350CF63}"/>
                  </a:ext>
                </a:extLst>
              </p:cNvPr>
              <p:cNvPicPr/>
              <p:nvPr/>
            </p:nvPicPr>
            <p:blipFill>
              <a:blip r:embed="rId8"/>
              <a:stretch>
                <a:fillRect/>
              </a:stretch>
            </p:blipFill>
            <p:spPr>
              <a:xfrm>
                <a:off x="681851" y="4317325"/>
                <a:ext cx="1164960" cy="36937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3" name="Ink 32">
                <a:extLst>
                  <a:ext uri="{FF2B5EF4-FFF2-40B4-BE49-F238E27FC236}">
                    <a16:creationId xmlns:a16="http://schemas.microsoft.com/office/drawing/2014/main" id="{DA3C628D-002D-2665-56D9-4B93C0D2A174}"/>
                  </a:ext>
                </a:extLst>
              </p14:cNvPr>
              <p14:cNvContentPartPr/>
              <p14:nvPr/>
            </p14:nvContentPartPr>
            <p14:xfrm>
              <a:off x="900371" y="4745011"/>
              <a:ext cx="845640" cy="396720"/>
            </p14:xfrm>
          </p:contentPart>
        </mc:Choice>
        <mc:Fallback xmlns="">
          <p:pic>
            <p:nvPicPr>
              <p:cNvPr id="33" name="Ink 32">
                <a:extLst>
                  <a:ext uri="{FF2B5EF4-FFF2-40B4-BE49-F238E27FC236}">
                    <a16:creationId xmlns:a16="http://schemas.microsoft.com/office/drawing/2014/main" id="{DA3C628D-002D-2665-56D9-4B93C0D2A174}"/>
                  </a:ext>
                </a:extLst>
              </p:cNvPr>
              <p:cNvPicPr/>
              <p:nvPr/>
            </p:nvPicPr>
            <p:blipFill>
              <a:blip r:embed="rId10"/>
              <a:stretch>
                <a:fillRect/>
              </a:stretch>
            </p:blipFill>
            <p:spPr>
              <a:xfrm>
                <a:off x="894251" y="4738897"/>
                <a:ext cx="857880" cy="40894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Ink 36">
                <a:extLst>
                  <a:ext uri="{FF2B5EF4-FFF2-40B4-BE49-F238E27FC236}">
                    <a16:creationId xmlns:a16="http://schemas.microsoft.com/office/drawing/2014/main" id="{DEF292DD-0A7C-EA09-B513-43598807D466}"/>
                  </a:ext>
                </a:extLst>
              </p14:cNvPr>
              <p14:cNvContentPartPr/>
              <p14:nvPr/>
            </p14:nvContentPartPr>
            <p14:xfrm>
              <a:off x="7979250" y="4516427"/>
              <a:ext cx="86760" cy="721080"/>
            </p14:xfrm>
          </p:contentPart>
        </mc:Choice>
        <mc:Fallback xmlns="">
          <p:pic>
            <p:nvPicPr>
              <p:cNvPr id="37" name="Ink 36">
                <a:extLst>
                  <a:ext uri="{FF2B5EF4-FFF2-40B4-BE49-F238E27FC236}">
                    <a16:creationId xmlns:a16="http://schemas.microsoft.com/office/drawing/2014/main" id="{DEF292DD-0A7C-EA09-B513-43598807D466}"/>
                  </a:ext>
                </a:extLst>
              </p:cNvPr>
              <p:cNvPicPr/>
              <p:nvPr/>
            </p:nvPicPr>
            <p:blipFill>
              <a:blip r:embed="rId12"/>
              <a:stretch>
                <a:fillRect/>
              </a:stretch>
            </p:blipFill>
            <p:spPr>
              <a:xfrm>
                <a:off x="7973130" y="4510307"/>
                <a:ext cx="99000" cy="733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4" name="Ink 43">
                <a:extLst>
                  <a:ext uri="{FF2B5EF4-FFF2-40B4-BE49-F238E27FC236}">
                    <a16:creationId xmlns:a16="http://schemas.microsoft.com/office/drawing/2014/main" id="{56249135-B938-999F-D481-1B341168D017}"/>
                  </a:ext>
                </a:extLst>
              </p14:cNvPr>
              <p14:cNvContentPartPr/>
              <p14:nvPr/>
            </p14:nvContentPartPr>
            <p14:xfrm>
              <a:off x="7469490" y="5377187"/>
              <a:ext cx="1159200" cy="245880"/>
            </p14:xfrm>
          </p:contentPart>
        </mc:Choice>
        <mc:Fallback xmlns="">
          <p:pic>
            <p:nvPicPr>
              <p:cNvPr id="44" name="Ink 43">
                <a:extLst>
                  <a:ext uri="{FF2B5EF4-FFF2-40B4-BE49-F238E27FC236}">
                    <a16:creationId xmlns:a16="http://schemas.microsoft.com/office/drawing/2014/main" id="{56249135-B938-999F-D481-1B341168D017}"/>
                  </a:ext>
                </a:extLst>
              </p:cNvPr>
              <p:cNvPicPr/>
              <p:nvPr/>
            </p:nvPicPr>
            <p:blipFill>
              <a:blip r:embed="rId14"/>
              <a:stretch>
                <a:fillRect/>
              </a:stretch>
            </p:blipFill>
            <p:spPr>
              <a:xfrm>
                <a:off x="7463370" y="5371067"/>
                <a:ext cx="117144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5" name="Ink 44">
                <a:extLst>
                  <a:ext uri="{FF2B5EF4-FFF2-40B4-BE49-F238E27FC236}">
                    <a16:creationId xmlns:a16="http://schemas.microsoft.com/office/drawing/2014/main" id="{318D4086-A604-BEF1-4DB3-1F0C5C4009E1}"/>
                  </a:ext>
                </a:extLst>
              </p14:cNvPr>
              <p14:cNvContentPartPr/>
              <p14:nvPr/>
            </p14:nvContentPartPr>
            <p14:xfrm>
              <a:off x="6020490" y="5722427"/>
              <a:ext cx="1461240" cy="596520"/>
            </p14:xfrm>
          </p:contentPart>
        </mc:Choice>
        <mc:Fallback xmlns="">
          <p:pic>
            <p:nvPicPr>
              <p:cNvPr id="45" name="Ink 44">
                <a:extLst>
                  <a:ext uri="{FF2B5EF4-FFF2-40B4-BE49-F238E27FC236}">
                    <a16:creationId xmlns:a16="http://schemas.microsoft.com/office/drawing/2014/main" id="{318D4086-A604-BEF1-4DB3-1F0C5C4009E1}"/>
                  </a:ext>
                </a:extLst>
              </p:cNvPr>
              <p:cNvPicPr/>
              <p:nvPr/>
            </p:nvPicPr>
            <p:blipFill>
              <a:blip r:embed="rId16"/>
              <a:stretch>
                <a:fillRect/>
              </a:stretch>
            </p:blipFill>
            <p:spPr>
              <a:xfrm>
                <a:off x="6014370" y="5716311"/>
                <a:ext cx="1473480" cy="608753"/>
              </a:xfrm>
              <a:prstGeom prst="rect">
                <a:avLst/>
              </a:prstGeom>
            </p:spPr>
          </p:pic>
        </mc:Fallback>
      </mc:AlternateContent>
    </p:spTree>
    <p:extLst>
      <p:ext uri="{BB962C8B-B14F-4D97-AF65-F5344CB8AC3E}">
        <p14:creationId xmlns:p14="http://schemas.microsoft.com/office/powerpoint/2010/main" val="2041498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40CA95-A976-4DA7-8C93-F8BF83E545E4}"/>
              </a:ext>
            </a:extLst>
          </p:cNvPr>
          <p:cNvSpPr>
            <a:spLocks noGrp="1"/>
          </p:cNvSpPr>
          <p:nvPr>
            <p:ph type="title"/>
          </p:nvPr>
        </p:nvSpPr>
        <p:spPr>
          <a:xfrm>
            <a:off x="653785" y="142312"/>
            <a:ext cx="3720709" cy="1325563"/>
          </a:xfrm>
        </p:spPr>
        <p:txBody>
          <a:bodyPr vert="horz" lIns="91440" tIns="45720" rIns="91440" bIns="45720" rtlCol="0">
            <a:normAutofit/>
          </a:bodyPr>
          <a:lstStyle/>
          <a:p>
            <a:r>
              <a:rPr lang="en-US" b="1">
                <a:solidFill>
                  <a:srgbClr val="002060"/>
                </a:solidFill>
              </a:rPr>
              <a:t>Social Spaces</a:t>
            </a:r>
          </a:p>
        </p:txBody>
      </p:sp>
      <p:sp>
        <p:nvSpPr>
          <p:cNvPr id="22" name="Content Placeholder 14">
            <a:extLst>
              <a:ext uri="{FF2B5EF4-FFF2-40B4-BE49-F238E27FC236}">
                <a16:creationId xmlns:a16="http://schemas.microsoft.com/office/drawing/2014/main" id="{C088D9F2-C896-B56B-164C-12EE42777260}"/>
              </a:ext>
            </a:extLst>
          </p:cNvPr>
          <p:cNvSpPr>
            <a:spLocks noGrp="1"/>
          </p:cNvSpPr>
          <p:nvPr>
            <p:ph idx="1"/>
          </p:nvPr>
        </p:nvSpPr>
        <p:spPr>
          <a:xfrm>
            <a:off x="126505" y="1828362"/>
            <a:ext cx="4525203" cy="4153106"/>
          </a:xfrm>
        </p:spPr>
        <p:txBody>
          <a:bodyPr vert="horz" lIns="91440" tIns="45720" rIns="91440" bIns="45720" rtlCol="0" anchor="t">
            <a:normAutofit/>
          </a:bodyPr>
          <a:lstStyle/>
          <a:p>
            <a:endParaRPr lang="en-GB" sz="2300" b="1">
              <a:solidFill>
                <a:schemeClr val="tx1">
                  <a:lumMod val="90000"/>
                  <a:lumOff val="10000"/>
                </a:schemeClr>
              </a:solidFill>
            </a:endParaRPr>
          </a:p>
          <a:p>
            <a:r>
              <a:rPr lang="en-GB" sz="2300" b="1">
                <a:solidFill>
                  <a:srgbClr val="002060"/>
                </a:solidFill>
              </a:rPr>
              <a:t>No Young Scot Card machines- all done online</a:t>
            </a:r>
            <a:endParaRPr lang="en-GB" sz="2300" b="1">
              <a:solidFill>
                <a:srgbClr val="002060"/>
              </a:solidFill>
              <a:ea typeface="Calibri"/>
              <a:cs typeface="Calibri"/>
            </a:endParaRPr>
          </a:p>
          <a:p>
            <a:r>
              <a:rPr lang="en-GB" sz="2300" b="1">
                <a:solidFill>
                  <a:srgbClr val="002060"/>
                </a:solidFill>
              </a:rPr>
              <a:t>All year groups mixed</a:t>
            </a:r>
            <a:endParaRPr lang="en-GB" sz="2300" b="1">
              <a:solidFill>
                <a:srgbClr val="002060"/>
              </a:solidFill>
              <a:ea typeface="Calibri"/>
              <a:cs typeface="Calibri"/>
            </a:endParaRPr>
          </a:p>
          <a:p>
            <a:r>
              <a:rPr lang="en-GB" sz="2300" b="1">
                <a:solidFill>
                  <a:srgbClr val="002060"/>
                </a:solidFill>
              </a:rPr>
              <a:t>No big atrium- there will be a number of break out spaces</a:t>
            </a:r>
            <a:endParaRPr lang="en-GB" sz="2300" b="1">
              <a:solidFill>
                <a:srgbClr val="002060"/>
              </a:solidFill>
              <a:ea typeface="Calibri"/>
              <a:cs typeface="Calibri"/>
            </a:endParaRPr>
          </a:p>
          <a:p>
            <a:r>
              <a:rPr lang="en-GB" sz="2300" b="1">
                <a:solidFill>
                  <a:srgbClr val="002060"/>
                </a:solidFill>
              </a:rPr>
              <a:t>No plug sockets to charge iPads </a:t>
            </a:r>
            <a:endParaRPr lang="en-GB" sz="2300" b="1">
              <a:solidFill>
                <a:srgbClr val="002060"/>
              </a:solidFill>
              <a:ea typeface="Calibri"/>
              <a:cs typeface="Calibri"/>
            </a:endParaRPr>
          </a:p>
          <a:p>
            <a:r>
              <a:rPr lang="en-GB" sz="2300" b="1">
                <a:solidFill>
                  <a:srgbClr val="002060"/>
                </a:solidFill>
              </a:rPr>
              <a:t>Furniture being worked on by the design team</a:t>
            </a:r>
            <a:endParaRPr lang="en-GB" sz="2300" b="1">
              <a:solidFill>
                <a:srgbClr val="002060"/>
              </a:solidFill>
              <a:ea typeface="Calibri"/>
              <a:cs typeface="Calibri"/>
            </a:endParaRPr>
          </a:p>
          <a:p>
            <a:endParaRPr lang="en-GB" sz="2300" b="1">
              <a:solidFill>
                <a:schemeClr val="bg1">
                  <a:lumMod val="10000"/>
                </a:schemeClr>
              </a:solidFill>
            </a:endParaRPr>
          </a:p>
          <a:p>
            <a:endParaRPr lang="en-GB" sz="2300" b="1">
              <a:solidFill>
                <a:srgbClr val="7030A0"/>
              </a:solidFill>
            </a:endParaRPr>
          </a:p>
          <a:p>
            <a:endParaRPr lang="en-GB" sz="2300" b="1"/>
          </a:p>
          <a:p>
            <a:endParaRPr lang="en-US" sz="2300" b="1"/>
          </a:p>
        </p:txBody>
      </p:sp>
      <p:pic>
        <p:nvPicPr>
          <p:cNvPr id="4" name="Content Placeholder 3">
            <a:extLst>
              <a:ext uri="{FF2B5EF4-FFF2-40B4-BE49-F238E27FC236}">
                <a16:creationId xmlns:a16="http://schemas.microsoft.com/office/drawing/2014/main" id="{82606397-243B-F161-6A3D-706F6E9A5EE7}"/>
              </a:ext>
            </a:extLst>
          </p:cNvPr>
          <p:cNvPicPr>
            <a:picLocks noChangeAspect="1"/>
          </p:cNvPicPr>
          <p:nvPr/>
        </p:nvPicPr>
        <p:blipFill>
          <a:blip r:embed="rId2">
            <a:extLst>
              <a:ext uri="{28A0092B-C50C-407E-A947-70E740481C1C}">
                <a14:useLocalDpi xmlns:a14="http://schemas.microsoft.com/office/drawing/2010/main" val="0"/>
              </a:ext>
            </a:extLst>
          </a:blip>
          <a:srcRect b="7818"/>
          <a:stretch/>
        </p:blipFill>
        <p:spPr>
          <a:xfrm>
            <a:off x="5697336" y="3267974"/>
            <a:ext cx="2967656" cy="3635425"/>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20" name="Arc 1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3997723" y="-218643"/>
            <a:ext cx="4083433" cy="306257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7" name="Picture 6">
            <a:extLst>
              <a:ext uri="{FF2B5EF4-FFF2-40B4-BE49-F238E27FC236}">
                <a16:creationId xmlns:a16="http://schemas.microsoft.com/office/drawing/2014/main" id="{3ECDB30D-057E-1C83-E831-D4D954EAC7AF}"/>
              </a:ext>
            </a:extLst>
          </p:cNvPr>
          <p:cNvPicPr>
            <a:picLocks noChangeAspect="1"/>
          </p:cNvPicPr>
          <p:nvPr/>
        </p:nvPicPr>
        <p:blipFill>
          <a:blip r:embed="rId3">
            <a:extLst>
              <a:ext uri="{28A0092B-C50C-407E-A947-70E740481C1C}">
                <a14:useLocalDpi xmlns:a14="http://schemas.microsoft.com/office/drawing/2010/main" val="0"/>
              </a:ext>
            </a:extLst>
          </a:blip>
          <a:srcRect l="20411" r="13773" b="-4"/>
          <a:stretch/>
        </p:blipFill>
        <p:spPr>
          <a:xfrm>
            <a:off x="4410439" y="0"/>
            <a:ext cx="2977254" cy="3392826"/>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8" name="Picture 7">
            <a:extLst>
              <a:ext uri="{FF2B5EF4-FFF2-40B4-BE49-F238E27FC236}">
                <a16:creationId xmlns:a16="http://schemas.microsoft.com/office/drawing/2014/main" id="{43C4272A-DBCF-8F91-A38A-6781E050EB29}"/>
              </a:ext>
            </a:extLst>
          </p:cNvPr>
          <p:cNvPicPr>
            <a:picLocks noChangeAspect="1"/>
          </p:cNvPicPr>
          <p:nvPr/>
        </p:nvPicPr>
        <p:blipFill>
          <a:blip r:embed="rId4">
            <a:extLst>
              <a:ext uri="{28A0092B-C50C-407E-A947-70E740481C1C}">
                <a14:useLocalDpi xmlns:a14="http://schemas.microsoft.com/office/drawing/2010/main" val="0"/>
              </a:ext>
            </a:extLst>
          </a:blip>
          <a:srcRect l="19248" r="45013" b="1"/>
          <a:stretch/>
        </p:blipFill>
        <p:spPr>
          <a:xfrm>
            <a:off x="7423638" y="224091"/>
            <a:ext cx="1754021" cy="3680824"/>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2726652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2" name="Rectangle 51">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288350"/>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40CA95-A976-4DA7-8C93-F8BF83E545E4}"/>
              </a:ext>
            </a:extLst>
          </p:cNvPr>
          <p:cNvSpPr>
            <a:spLocks noGrp="1"/>
          </p:cNvSpPr>
          <p:nvPr>
            <p:ph type="title"/>
          </p:nvPr>
        </p:nvSpPr>
        <p:spPr>
          <a:xfrm>
            <a:off x="630936" y="510047"/>
            <a:ext cx="2475738" cy="1645920"/>
          </a:xfrm>
        </p:spPr>
        <p:txBody>
          <a:bodyPr vert="horz" lIns="91440" tIns="45720" rIns="91440" bIns="45720" rtlCol="0">
            <a:normAutofit/>
          </a:bodyPr>
          <a:lstStyle/>
          <a:p>
            <a:r>
              <a:rPr lang="en-US" sz="2400">
                <a:solidFill>
                  <a:srgbClr val="002060"/>
                </a:solidFill>
              </a:rPr>
              <a:t>Study Spaces</a:t>
            </a:r>
          </a:p>
        </p:txBody>
      </p:sp>
      <p:sp>
        <p:nvSpPr>
          <p:cNvPr id="54" name="Rectangle 53">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980964"/>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25268" y="1326149"/>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Content Placeholder 46">
            <a:extLst>
              <a:ext uri="{FF2B5EF4-FFF2-40B4-BE49-F238E27FC236}">
                <a16:creationId xmlns:a16="http://schemas.microsoft.com/office/drawing/2014/main" id="{E86A922B-30C8-102B-8B80-DDEAFC5888EA}"/>
              </a:ext>
            </a:extLst>
          </p:cNvPr>
          <p:cNvSpPr>
            <a:spLocks noGrp="1"/>
          </p:cNvSpPr>
          <p:nvPr>
            <p:ph idx="1"/>
          </p:nvPr>
        </p:nvSpPr>
        <p:spPr>
          <a:xfrm>
            <a:off x="3435858" y="510047"/>
            <a:ext cx="5143500" cy="1645920"/>
          </a:xfrm>
        </p:spPr>
        <p:txBody>
          <a:bodyPr anchor="ctr">
            <a:normAutofit/>
          </a:bodyPr>
          <a:lstStyle/>
          <a:p>
            <a:r>
              <a:rPr lang="en-GB" sz="1800">
                <a:solidFill>
                  <a:srgbClr val="002060"/>
                </a:solidFill>
              </a:rPr>
              <a:t>There will be a library in the new school on the first floor, with a quiet study space behind it. </a:t>
            </a:r>
            <a:endParaRPr lang="en-GB" sz="1800">
              <a:solidFill>
                <a:srgbClr val="002060"/>
              </a:solidFill>
              <a:ea typeface="Calibri"/>
              <a:cs typeface="Calibri"/>
            </a:endParaRPr>
          </a:p>
          <a:p>
            <a:r>
              <a:rPr lang="en-GB" sz="1800">
                <a:solidFill>
                  <a:srgbClr val="002060"/>
                </a:solidFill>
              </a:rPr>
              <a:t>There will also be smaller study pods dotted around the school.</a:t>
            </a:r>
            <a:endParaRPr lang="en-US" sz="1800">
              <a:solidFill>
                <a:srgbClr val="002060"/>
              </a:solidFill>
            </a:endParaRPr>
          </a:p>
        </p:txBody>
      </p:sp>
      <p:pic>
        <p:nvPicPr>
          <p:cNvPr id="7" name="Content Placeholder 6">
            <a:extLst>
              <a:ext uri="{FF2B5EF4-FFF2-40B4-BE49-F238E27FC236}">
                <a16:creationId xmlns:a16="http://schemas.microsoft.com/office/drawing/2014/main" id="{978B4AD1-DB9B-7C0C-6C66-57F2685FD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54380" y="3081950"/>
            <a:ext cx="2016252" cy="2688336"/>
          </a:xfrm>
          <a:prstGeom prst="rect">
            <a:avLst/>
          </a:prstGeom>
        </p:spPr>
      </p:pic>
      <p:pic>
        <p:nvPicPr>
          <p:cNvPr id="4" name="Content Placeholder 3">
            <a:extLst>
              <a:ext uri="{FF2B5EF4-FFF2-40B4-BE49-F238E27FC236}">
                <a16:creationId xmlns:a16="http://schemas.microsoft.com/office/drawing/2014/main" id="{D5A33642-01DC-8BF4-0097-74DAF98ABEC8}"/>
              </a:ext>
            </a:extLst>
          </p:cNvPr>
          <p:cNvPicPr>
            <a:picLocks noChangeAspect="1"/>
          </p:cNvPicPr>
          <p:nvPr/>
        </p:nvPicPr>
        <p:blipFill>
          <a:blip r:embed="rId3">
            <a:extLst>
              <a:ext uri="{28A0092B-C50C-407E-A947-70E740481C1C}">
                <a14:useLocalDpi xmlns:a14="http://schemas.microsoft.com/office/drawing/2010/main" val="0"/>
              </a:ext>
            </a:extLst>
          </a:blip>
          <a:srcRect t="29247" b="15351"/>
          <a:stretch/>
        </p:blipFill>
        <p:spPr>
          <a:xfrm rot="5400000">
            <a:off x="2785211" y="3081950"/>
            <a:ext cx="3639311" cy="2688336"/>
          </a:xfrm>
          <a:prstGeom prst="rect">
            <a:avLst/>
          </a:prstGeom>
        </p:spPr>
      </p:pic>
      <p:pic>
        <p:nvPicPr>
          <p:cNvPr id="6" name="Picture 5">
            <a:extLst>
              <a:ext uri="{FF2B5EF4-FFF2-40B4-BE49-F238E27FC236}">
                <a16:creationId xmlns:a16="http://schemas.microsoft.com/office/drawing/2014/main" id="{B4537161-43E3-40CD-3F10-9FEE8D69DAFC}"/>
              </a:ext>
            </a:extLst>
          </p:cNvPr>
          <p:cNvPicPr>
            <a:picLocks noChangeAspect="1"/>
          </p:cNvPicPr>
          <p:nvPr/>
        </p:nvPicPr>
        <p:blipFill>
          <a:blip r:embed="rId4">
            <a:extLst>
              <a:ext uri="{28A0092B-C50C-407E-A947-70E740481C1C}">
                <a14:useLocalDpi xmlns:a14="http://schemas.microsoft.com/office/drawing/2010/main" val="0"/>
              </a:ext>
            </a:extLst>
          </a:blip>
          <a:srcRect l="17091" r="27507"/>
          <a:stretch/>
        </p:blipFill>
        <p:spPr>
          <a:xfrm>
            <a:off x="6103061" y="2606462"/>
            <a:ext cx="2688336" cy="3639312"/>
          </a:xfrm>
          <a:prstGeom prst="rect">
            <a:avLst/>
          </a:prstGeom>
        </p:spPr>
      </p:pic>
      <p:sp>
        <p:nvSpPr>
          <p:cNvPr id="14" name="TextBox 13">
            <a:extLst>
              <a:ext uri="{FF2B5EF4-FFF2-40B4-BE49-F238E27FC236}">
                <a16:creationId xmlns:a16="http://schemas.microsoft.com/office/drawing/2014/main" id="{10CC97EF-1B3F-35F0-6132-33421D9E7D4E}"/>
              </a:ext>
            </a:extLst>
          </p:cNvPr>
          <p:cNvSpPr txBox="1"/>
          <p:nvPr/>
        </p:nvSpPr>
        <p:spPr>
          <a:xfrm>
            <a:off x="3657600" y="2514600"/>
            <a:ext cx="1828800" cy="1828800"/>
          </a:xfrm>
          <a:prstGeom prst="rect">
            <a:avLst/>
          </a:prstGeom>
          <a:noFill/>
        </p:spPr>
        <p:txBody>
          <a:bodyPr wrap="square" rtlCol="0">
            <a:spAutoFit/>
          </a:bodyPr>
          <a:lstStyle/>
          <a:p>
            <a:pPr algn="l"/>
            <a:endParaRPr lang="en-US"/>
          </a:p>
        </p:txBody>
      </p:sp>
      <p:sp>
        <p:nvSpPr>
          <p:cNvPr id="16" name="TextBox 15">
            <a:extLst>
              <a:ext uri="{FF2B5EF4-FFF2-40B4-BE49-F238E27FC236}">
                <a16:creationId xmlns:a16="http://schemas.microsoft.com/office/drawing/2014/main" id="{DBDAA59D-8774-775C-3979-99362DC934D1}"/>
              </a:ext>
            </a:extLst>
          </p:cNvPr>
          <p:cNvSpPr txBox="1"/>
          <p:nvPr/>
        </p:nvSpPr>
        <p:spPr>
          <a:xfrm>
            <a:off x="584156" y="5592124"/>
            <a:ext cx="1828800" cy="369332"/>
          </a:xfrm>
          <a:prstGeom prst="rect">
            <a:avLst/>
          </a:prstGeom>
          <a:noFill/>
        </p:spPr>
        <p:txBody>
          <a:bodyPr wrap="square" lIns="91440" tIns="45720" rIns="91440" bIns="45720" rtlCol="0" anchor="t">
            <a:spAutoFit/>
          </a:bodyPr>
          <a:lstStyle/>
          <a:p>
            <a:pPr algn="l"/>
            <a:r>
              <a:rPr lang="en-GB">
                <a:solidFill>
                  <a:srgbClr val="002060"/>
                </a:solidFill>
              </a:rPr>
              <a:t>Library location </a:t>
            </a:r>
            <a:endParaRPr lang="en-US">
              <a:solidFill>
                <a:srgbClr val="002060"/>
              </a:solidFill>
            </a:endParaRPr>
          </a:p>
        </p:txBody>
      </p:sp>
      <p:sp>
        <p:nvSpPr>
          <p:cNvPr id="18" name="TextBox 17">
            <a:extLst>
              <a:ext uri="{FF2B5EF4-FFF2-40B4-BE49-F238E27FC236}">
                <a16:creationId xmlns:a16="http://schemas.microsoft.com/office/drawing/2014/main" id="{9890C1F0-CE71-8C32-C04B-3EAB71E9F72F}"/>
              </a:ext>
            </a:extLst>
          </p:cNvPr>
          <p:cNvSpPr txBox="1"/>
          <p:nvPr/>
        </p:nvSpPr>
        <p:spPr>
          <a:xfrm>
            <a:off x="3525011" y="4480333"/>
            <a:ext cx="1828800" cy="646331"/>
          </a:xfrm>
          <a:prstGeom prst="rect">
            <a:avLst/>
          </a:prstGeom>
          <a:noFill/>
        </p:spPr>
        <p:txBody>
          <a:bodyPr wrap="square" rtlCol="0">
            <a:spAutoFit/>
          </a:bodyPr>
          <a:lstStyle/>
          <a:p>
            <a:pPr algn="l"/>
            <a:r>
              <a:rPr lang="en-GB"/>
              <a:t>What the library will look like</a:t>
            </a:r>
            <a:endParaRPr lang="en-US"/>
          </a:p>
        </p:txBody>
      </p:sp>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4C86451C-985B-8129-C929-420B295F3693}"/>
                  </a:ext>
                </a:extLst>
              </p14:cNvPr>
              <p14:cNvContentPartPr/>
              <p14:nvPr/>
            </p14:nvContentPartPr>
            <p14:xfrm>
              <a:off x="676425" y="3927509"/>
              <a:ext cx="593640" cy="1722960"/>
            </p14:xfrm>
          </p:contentPart>
        </mc:Choice>
        <mc:Fallback xmlns="">
          <p:pic>
            <p:nvPicPr>
              <p:cNvPr id="22" name="Ink 21">
                <a:extLst>
                  <a:ext uri="{FF2B5EF4-FFF2-40B4-BE49-F238E27FC236}">
                    <a16:creationId xmlns:a16="http://schemas.microsoft.com/office/drawing/2014/main" id="{4C86451C-985B-8129-C929-420B295F3693}"/>
                  </a:ext>
                </a:extLst>
              </p:cNvPr>
              <p:cNvPicPr/>
              <p:nvPr/>
            </p:nvPicPr>
            <p:blipFill>
              <a:blip r:embed="rId6"/>
              <a:stretch>
                <a:fillRect/>
              </a:stretch>
            </p:blipFill>
            <p:spPr>
              <a:xfrm>
                <a:off x="670309" y="3921389"/>
                <a:ext cx="605873" cy="1735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 name="Ink 22">
                <a:extLst>
                  <a:ext uri="{FF2B5EF4-FFF2-40B4-BE49-F238E27FC236}">
                    <a16:creationId xmlns:a16="http://schemas.microsoft.com/office/drawing/2014/main" id="{58C3BF34-B4CB-FA21-89B9-3C6E5A250AD8}"/>
                  </a:ext>
                </a:extLst>
              </p14:cNvPr>
              <p14:cNvContentPartPr/>
              <p14:nvPr/>
            </p14:nvContentPartPr>
            <p14:xfrm>
              <a:off x="6273720" y="3415041"/>
              <a:ext cx="360" cy="360"/>
            </p14:xfrm>
          </p:contentPart>
        </mc:Choice>
        <mc:Fallback xmlns="">
          <p:pic>
            <p:nvPicPr>
              <p:cNvPr id="23" name="Ink 22">
                <a:extLst>
                  <a:ext uri="{FF2B5EF4-FFF2-40B4-BE49-F238E27FC236}">
                    <a16:creationId xmlns:a16="http://schemas.microsoft.com/office/drawing/2014/main" id="{58C3BF34-B4CB-FA21-89B9-3C6E5A250AD8}"/>
                  </a:ext>
                </a:extLst>
              </p:cNvPr>
              <p:cNvPicPr/>
              <p:nvPr/>
            </p:nvPicPr>
            <p:blipFill>
              <a:blip r:embed="rId8"/>
              <a:stretch>
                <a:fillRect/>
              </a:stretch>
            </p:blipFill>
            <p:spPr>
              <a:xfrm>
                <a:off x="6267600" y="340892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Ink 24">
                <a:extLst>
                  <a:ext uri="{FF2B5EF4-FFF2-40B4-BE49-F238E27FC236}">
                    <a16:creationId xmlns:a16="http://schemas.microsoft.com/office/drawing/2014/main" id="{BC1AFA59-8566-68E4-1A7C-22F4EEB46FC2}"/>
                  </a:ext>
                </a:extLst>
              </p14:cNvPr>
              <p14:cNvContentPartPr/>
              <p14:nvPr/>
            </p14:nvContentPartPr>
            <p14:xfrm>
              <a:off x="9971485" y="2318126"/>
              <a:ext cx="360" cy="360"/>
            </p14:xfrm>
          </p:contentPart>
        </mc:Choice>
        <mc:Fallback xmlns="">
          <p:pic>
            <p:nvPicPr>
              <p:cNvPr id="25" name="Ink 24">
                <a:extLst>
                  <a:ext uri="{FF2B5EF4-FFF2-40B4-BE49-F238E27FC236}">
                    <a16:creationId xmlns:a16="http://schemas.microsoft.com/office/drawing/2014/main" id="{BC1AFA59-8566-68E4-1A7C-22F4EEB46FC2}"/>
                  </a:ext>
                </a:extLst>
              </p:cNvPr>
              <p:cNvPicPr/>
              <p:nvPr/>
            </p:nvPicPr>
            <p:blipFill>
              <a:blip r:embed="rId8"/>
              <a:stretch>
                <a:fillRect/>
              </a:stretch>
            </p:blipFill>
            <p:spPr>
              <a:xfrm>
                <a:off x="9965365" y="2312006"/>
                <a:ext cx="12600" cy="12600"/>
              </a:xfrm>
              <a:prstGeom prst="rect">
                <a:avLst/>
              </a:prstGeom>
            </p:spPr>
          </p:pic>
        </mc:Fallback>
      </mc:AlternateContent>
      <p:sp>
        <p:nvSpPr>
          <p:cNvPr id="32" name="TextBox 31">
            <a:extLst>
              <a:ext uri="{FF2B5EF4-FFF2-40B4-BE49-F238E27FC236}">
                <a16:creationId xmlns:a16="http://schemas.microsoft.com/office/drawing/2014/main" id="{1423BB2F-D51A-C458-88F0-F1EABBF24CFB}"/>
              </a:ext>
            </a:extLst>
          </p:cNvPr>
          <p:cNvSpPr txBox="1"/>
          <p:nvPr/>
        </p:nvSpPr>
        <p:spPr>
          <a:xfrm>
            <a:off x="7138899" y="5871134"/>
            <a:ext cx="1828800" cy="646331"/>
          </a:xfrm>
          <a:prstGeom prst="rect">
            <a:avLst/>
          </a:prstGeom>
          <a:noFill/>
        </p:spPr>
        <p:txBody>
          <a:bodyPr wrap="square" lIns="91440" tIns="45720" rIns="91440" bIns="45720" rtlCol="0" anchor="t">
            <a:spAutoFit/>
          </a:bodyPr>
          <a:lstStyle/>
          <a:p>
            <a:pPr algn="l"/>
            <a:r>
              <a:rPr lang="en-GB">
                <a:solidFill>
                  <a:srgbClr val="002060"/>
                </a:solidFill>
              </a:rPr>
              <a:t>Detailed plan of library </a:t>
            </a:r>
            <a:endParaRPr lang="en-US">
              <a:solidFill>
                <a:srgbClr val="002060"/>
              </a:solidFill>
            </a:endParaRPr>
          </a:p>
        </p:txBody>
      </p:sp>
      <mc:AlternateContent xmlns:mc="http://schemas.openxmlformats.org/markup-compatibility/2006" xmlns:p14="http://schemas.microsoft.com/office/powerpoint/2010/main">
        <mc:Choice Requires="p14">
          <p:contentPart p14:bwMode="auto" r:id="rId10">
            <p14:nvContentPartPr>
              <p14:cNvPr id="3" name="Ink 2">
                <a:extLst>
                  <a:ext uri="{FF2B5EF4-FFF2-40B4-BE49-F238E27FC236}">
                    <a16:creationId xmlns:a16="http://schemas.microsoft.com/office/drawing/2014/main" id="{C1EA5316-CFAB-23D4-713F-343B165AD75A}"/>
                  </a:ext>
                </a:extLst>
              </p14:cNvPr>
              <p14:cNvContentPartPr/>
              <p14:nvPr/>
            </p14:nvContentPartPr>
            <p14:xfrm>
              <a:off x="6176278" y="3380294"/>
              <a:ext cx="2772000" cy="2490840"/>
            </p14:xfrm>
          </p:contentPart>
        </mc:Choice>
        <mc:Fallback xmlns="">
          <p:pic>
            <p:nvPicPr>
              <p:cNvPr id="3" name="Ink 2">
                <a:extLst>
                  <a:ext uri="{FF2B5EF4-FFF2-40B4-BE49-F238E27FC236}">
                    <a16:creationId xmlns:a16="http://schemas.microsoft.com/office/drawing/2014/main" id="{C1EA5316-CFAB-23D4-713F-343B165AD75A}"/>
                  </a:ext>
                </a:extLst>
              </p:cNvPr>
              <p:cNvPicPr/>
              <p:nvPr/>
            </p:nvPicPr>
            <p:blipFill>
              <a:blip r:embed="rId11"/>
              <a:stretch>
                <a:fillRect/>
              </a:stretch>
            </p:blipFill>
            <p:spPr>
              <a:xfrm>
                <a:off x="6170158" y="3374173"/>
                <a:ext cx="2784240" cy="2503082"/>
              </a:xfrm>
              <a:prstGeom prst="rect">
                <a:avLst/>
              </a:prstGeom>
            </p:spPr>
          </p:pic>
        </mc:Fallback>
      </mc:AlternateContent>
    </p:spTree>
    <p:extLst>
      <p:ext uri="{BB962C8B-B14F-4D97-AF65-F5344CB8AC3E}">
        <p14:creationId xmlns:p14="http://schemas.microsoft.com/office/powerpoint/2010/main" val="4187238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D731904-7733-45B0-902C-289497204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504E6397-35D7-4AEC-9DA9-B7F6B12B8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421890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C67911C-47A7-8516-41DE-1CBBC05D2F83}"/>
              </a:ext>
            </a:extLst>
          </p:cNvPr>
          <p:cNvSpPr>
            <a:spLocks noGrp="1"/>
          </p:cNvSpPr>
          <p:nvPr>
            <p:ph type="title"/>
          </p:nvPr>
        </p:nvSpPr>
        <p:spPr>
          <a:xfrm>
            <a:off x="788670" y="4440602"/>
            <a:ext cx="2654046" cy="1645920"/>
          </a:xfrm>
        </p:spPr>
        <p:txBody>
          <a:bodyPr vert="horz" lIns="91440" tIns="45720" rIns="91440" bIns="45720" rtlCol="0" anchor="ctr">
            <a:normAutofit/>
          </a:bodyPr>
          <a:lstStyle/>
          <a:p>
            <a:r>
              <a:rPr lang="en-US" sz="2800" kern="1200">
                <a:solidFill>
                  <a:srgbClr val="002060"/>
                </a:solidFill>
                <a:latin typeface="+mj-lt"/>
                <a:ea typeface="+mj-ea"/>
                <a:cs typeface="+mj-cs"/>
              </a:rPr>
              <a:t>Assembly Hall</a:t>
            </a:r>
          </a:p>
        </p:txBody>
      </p:sp>
      <p:pic>
        <p:nvPicPr>
          <p:cNvPr id="5" name="Picture 4">
            <a:extLst>
              <a:ext uri="{FF2B5EF4-FFF2-40B4-BE49-F238E27FC236}">
                <a16:creationId xmlns:a16="http://schemas.microsoft.com/office/drawing/2014/main" id="{70D4EE05-F566-3DC4-AA66-27254639AB12}"/>
              </a:ext>
            </a:extLst>
          </p:cNvPr>
          <p:cNvPicPr>
            <a:picLocks noChangeAspect="1"/>
          </p:cNvPicPr>
          <p:nvPr/>
        </p:nvPicPr>
        <p:blipFill>
          <a:blip r:embed="rId3">
            <a:extLst>
              <a:ext uri="{28A0092B-C50C-407E-A947-70E740481C1C}">
                <a14:useLocalDpi xmlns:a14="http://schemas.microsoft.com/office/drawing/2010/main" val="0"/>
              </a:ext>
            </a:extLst>
          </a:blip>
          <a:srcRect t="5912" r="-3" b="9003"/>
          <a:stretch/>
        </p:blipFill>
        <p:spPr>
          <a:xfrm>
            <a:off x="4" y="10"/>
            <a:ext cx="3663287" cy="3995918"/>
          </a:xfrm>
          <a:prstGeom prst="rect">
            <a:avLst/>
          </a:prstGeom>
        </p:spPr>
      </p:pic>
      <p:pic>
        <p:nvPicPr>
          <p:cNvPr id="4" name="Picture 3">
            <a:extLst>
              <a:ext uri="{FF2B5EF4-FFF2-40B4-BE49-F238E27FC236}">
                <a16:creationId xmlns:a16="http://schemas.microsoft.com/office/drawing/2014/main" id="{C4ECF100-C238-C81B-6AE3-A83B63C17E76}"/>
              </a:ext>
            </a:extLst>
          </p:cNvPr>
          <p:cNvPicPr>
            <a:picLocks noChangeAspect="1"/>
          </p:cNvPicPr>
          <p:nvPr/>
        </p:nvPicPr>
        <p:blipFill>
          <a:blip r:embed="rId4">
            <a:extLst>
              <a:ext uri="{28A0092B-C50C-407E-A947-70E740481C1C}">
                <a14:useLocalDpi xmlns:a14="http://schemas.microsoft.com/office/drawing/2010/main" val="0"/>
              </a:ext>
            </a:extLst>
          </a:blip>
          <a:srcRect r="189" b="3"/>
          <a:stretch/>
        </p:blipFill>
        <p:spPr>
          <a:xfrm rot="5400000">
            <a:off x="4477112" y="-670955"/>
            <a:ext cx="3995928" cy="5337839"/>
          </a:xfrm>
          <a:prstGeom prst="rect">
            <a:avLst/>
          </a:prstGeom>
        </p:spPr>
      </p:pic>
      <p:sp>
        <p:nvSpPr>
          <p:cNvPr id="15" name="Rectangle 14">
            <a:extLst>
              <a:ext uri="{FF2B5EF4-FFF2-40B4-BE49-F238E27FC236}">
                <a16:creationId xmlns:a16="http://schemas.microsoft.com/office/drawing/2014/main" id="{62C5A04F-2AEB-4631-8314-A8B812E1E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491151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4B2B1C70-BF3F-41BD-871B-63D8F911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99776" y="525670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8193236-D73C-E163-39B1-A7DE47627D39}"/>
              </a:ext>
            </a:extLst>
          </p:cNvPr>
          <p:cNvSpPr txBox="1"/>
          <p:nvPr/>
        </p:nvSpPr>
        <p:spPr>
          <a:xfrm>
            <a:off x="3854740" y="4440602"/>
            <a:ext cx="4662896" cy="1645920"/>
          </a:xfrm>
          <a:prstGeom prst="rect">
            <a:avLst/>
          </a:prstGeom>
        </p:spPr>
        <p:txBody>
          <a:bodyPr vert="horz" lIns="91440" tIns="45720" rIns="91440" bIns="45720" rtlCol="0" anchor="ctr">
            <a:normAutofit/>
          </a:bodyPr>
          <a:lstStyle/>
          <a:p>
            <a:pPr marL="285750" indent="-228600" defTabSz="914400">
              <a:lnSpc>
                <a:spcPct val="90000"/>
              </a:lnSpc>
              <a:spcAft>
                <a:spcPts val="600"/>
              </a:spcAft>
              <a:buFont typeface="Arial" panose="020B0604020202020204" pitchFamily="34" charset="0"/>
              <a:buChar char="•"/>
            </a:pPr>
            <a:r>
              <a:rPr lang="en-US" sz="1600">
                <a:solidFill>
                  <a:srgbClr val="002060"/>
                </a:solidFill>
              </a:rPr>
              <a:t>The assembly hall raked seating seats 317 people with an additional 23 lose seats </a:t>
            </a:r>
            <a:endParaRPr lang="en-US" sz="16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r>
              <a:rPr lang="en-US" sz="1600">
                <a:solidFill>
                  <a:srgbClr val="002060"/>
                </a:solidFill>
              </a:rPr>
              <a:t>The assembly hall is 117m</a:t>
            </a:r>
            <a:r>
              <a:rPr lang="en-US" sz="1600" baseline="30000">
                <a:solidFill>
                  <a:srgbClr val="002060"/>
                </a:solidFill>
              </a:rPr>
              <a:t>2 </a:t>
            </a:r>
            <a:endParaRPr lang="en-US" sz="1600" baseline="300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r>
              <a:rPr lang="en-US" sz="1600">
                <a:solidFill>
                  <a:srgbClr val="002060"/>
                </a:solidFill>
              </a:rPr>
              <a:t>It is also the main studio out of the three drama spaces</a:t>
            </a:r>
            <a:endParaRPr lang="en-US" sz="1600">
              <a:solidFill>
                <a:srgbClr val="002060"/>
              </a:solidFill>
              <a:ea typeface="Calibri"/>
              <a:cs typeface="Calibri"/>
            </a:endParaRPr>
          </a:p>
          <a:p>
            <a:pPr marL="285750" indent="-228600" defTabSz="914400">
              <a:lnSpc>
                <a:spcPct val="90000"/>
              </a:lnSpc>
              <a:spcAft>
                <a:spcPts val="600"/>
              </a:spcAft>
              <a:buFont typeface="Arial" panose="020B0604020202020204" pitchFamily="34" charset="0"/>
              <a:buChar char="•"/>
            </a:pPr>
            <a:r>
              <a:rPr lang="en-US" sz="1600">
                <a:solidFill>
                  <a:srgbClr val="002060"/>
                </a:solidFill>
              </a:rPr>
              <a:t>There will not be a stage</a:t>
            </a:r>
            <a:endParaRPr lang="en-US" sz="1600">
              <a:solidFill>
                <a:srgbClr val="002060"/>
              </a:solidFill>
              <a:ea typeface="Calibri"/>
              <a:cs typeface="Calibri"/>
            </a:endParaRPr>
          </a:p>
        </p:txBody>
      </p:sp>
    </p:spTree>
    <p:extLst>
      <p:ext uri="{BB962C8B-B14F-4D97-AF65-F5344CB8AC3E}">
        <p14:creationId xmlns:p14="http://schemas.microsoft.com/office/powerpoint/2010/main" val="3936857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70F59B-CDFC-1178-EB3F-0CC649A7CE01}"/>
              </a:ext>
            </a:extLst>
          </p:cNvPr>
          <p:cNvSpPr>
            <a:spLocks noGrp="1"/>
          </p:cNvSpPr>
          <p:nvPr>
            <p:ph type="title"/>
          </p:nvPr>
        </p:nvSpPr>
        <p:spPr>
          <a:xfrm>
            <a:off x="479160" y="4501453"/>
            <a:ext cx="8182230" cy="1065836"/>
          </a:xfrm>
        </p:spPr>
        <p:txBody>
          <a:bodyPr vert="horz" lIns="91440" tIns="45720" rIns="91440" bIns="45720" rtlCol="0" anchor="ctr">
            <a:normAutofit/>
          </a:bodyPr>
          <a:lstStyle/>
          <a:p>
            <a:pPr algn="ctr"/>
            <a:r>
              <a:rPr lang="en-US">
                <a:solidFill>
                  <a:srgbClr val="002060"/>
                </a:solidFill>
              </a:rPr>
              <a:t>Stepped Presentation/Seating Area</a:t>
            </a:r>
          </a:p>
        </p:txBody>
      </p:sp>
      <p:pic>
        <p:nvPicPr>
          <p:cNvPr id="5" name="Content Placeholder 3">
            <a:extLst>
              <a:ext uri="{FF2B5EF4-FFF2-40B4-BE49-F238E27FC236}">
                <a16:creationId xmlns:a16="http://schemas.microsoft.com/office/drawing/2014/main" id="{797E3FEA-ED98-6442-20B3-E4F239B9DE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6252" y="320040"/>
            <a:ext cx="3038368" cy="3895344"/>
          </a:xfrm>
          <a:prstGeom prst="rect">
            <a:avLst/>
          </a:prstGeom>
        </p:spPr>
      </p:pic>
      <p:pic>
        <p:nvPicPr>
          <p:cNvPr id="7" name="Picture 6">
            <a:extLst>
              <a:ext uri="{FF2B5EF4-FFF2-40B4-BE49-F238E27FC236}">
                <a16:creationId xmlns:a16="http://schemas.microsoft.com/office/drawing/2014/main" id="{E51F742A-5868-09DE-0C12-8D9CFC9C021F}"/>
              </a:ext>
            </a:extLst>
          </p:cNvPr>
          <p:cNvPicPr>
            <a:picLocks noChangeAspect="1"/>
          </p:cNvPicPr>
          <p:nvPr/>
        </p:nvPicPr>
        <p:blipFill>
          <a:blip r:embed="rId4">
            <a:extLst>
              <a:ext uri="{28A0092B-C50C-407E-A947-70E740481C1C}">
                <a14:useLocalDpi xmlns:a14="http://schemas.microsoft.com/office/drawing/2010/main" val="0"/>
              </a:ext>
            </a:extLst>
          </a:blip>
          <a:srcRect l="14868"/>
          <a:stretch/>
        </p:blipFill>
        <p:spPr>
          <a:xfrm>
            <a:off x="4690872" y="493257"/>
            <a:ext cx="4210812" cy="3548909"/>
          </a:xfrm>
          <a:prstGeom prst="rect">
            <a:avLst/>
          </a:prstGeom>
        </p:spPr>
      </p:pic>
      <p:sp>
        <p:nvSpPr>
          <p:cNvPr id="1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5594358"/>
            <a:ext cx="2468880" cy="18288"/>
          </a:xfrm>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07CAFBA-D6D2-10AD-949C-D1E5176BAD8B}"/>
              </a:ext>
            </a:extLst>
          </p:cNvPr>
          <p:cNvSpPr txBox="1"/>
          <p:nvPr/>
        </p:nvSpPr>
        <p:spPr>
          <a:xfrm>
            <a:off x="3888086" y="2746029"/>
            <a:ext cx="1371600" cy="1371600"/>
          </a:xfrm>
          <a:prstGeom prst="rect">
            <a:avLst/>
          </a:prstGeom>
          <a:noFill/>
        </p:spPr>
        <p:txBody>
          <a:bodyPr wrap="square" lIns="68580" tIns="34290" rIns="68580" bIns="34290" rtlCol="0">
            <a:spAutoFit/>
          </a:bodyPr>
          <a:lstStyle/>
          <a:p>
            <a:pPr algn="l"/>
            <a:endParaRPr lang="en-US" sz="1350"/>
          </a:p>
        </p:txBody>
      </p:sp>
      <p:sp>
        <p:nvSpPr>
          <p:cNvPr id="3" name="TextBox 2">
            <a:extLst>
              <a:ext uri="{FF2B5EF4-FFF2-40B4-BE49-F238E27FC236}">
                <a16:creationId xmlns:a16="http://schemas.microsoft.com/office/drawing/2014/main" id="{81740B50-AAC5-B58C-9763-8E1A30DE3103}"/>
              </a:ext>
            </a:extLst>
          </p:cNvPr>
          <p:cNvSpPr txBox="1"/>
          <p:nvPr/>
        </p:nvSpPr>
        <p:spPr>
          <a:xfrm>
            <a:off x="3659848" y="2513476"/>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B782FB6C-1889-9B10-5358-F9E99D0986E9}"/>
              </a:ext>
            </a:extLst>
          </p:cNvPr>
          <p:cNvSpPr txBox="1"/>
          <p:nvPr/>
        </p:nvSpPr>
        <p:spPr>
          <a:xfrm>
            <a:off x="3659848" y="2513476"/>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24316AFE-F4EA-AED0-C924-6FD89D371600}"/>
              </a:ext>
            </a:extLst>
          </p:cNvPr>
          <p:cNvSpPr txBox="1"/>
          <p:nvPr/>
        </p:nvSpPr>
        <p:spPr>
          <a:xfrm>
            <a:off x="3659848" y="2513476"/>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13C01689-2874-38C6-2C42-90FF7BB2296C}"/>
              </a:ext>
            </a:extLst>
          </p:cNvPr>
          <p:cNvSpPr txBox="1"/>
          <p:nvPr/>
        </p:nvSpPr>
        <p:spPr>
          <a:xfrm>
            <a:off x="3659848" y="2513476"/>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A756FD39-DC74-2CB3-E4F2-144160E4B40C}"/>
              </a:ext>
            </a:extLst>
          </p:cNvPr>
          <p:cNvSpPr txBox="1"/>
          <p:nvPr/>
        </p:nvSpPr>
        <p:spPr>
          <a:xfrm>
            <a:off x="3659848" y="2513476"/>
            <a:ext cx="1828800" cy="369332"/>
          </a:xfrm>
          <a:prstGeom prst="rect">
            <a:avLst/>
          </a:prstGeom>
          <a:noFill/>
        </p:spPr>
        <p:txBody>
          <a:bodyPr wrap="square" rtlCol="0">
            <a:spAutoFit/>
          </a:bodyPr>
          <a:lstStyle/>
          <a:p>
            <a:pPr marL="285750" indent="-285750" algn="l">
              <a:buFont typeface="Arial" panose="020B0604020202020204" pitchFamily="34" charset="0"/>
              <a:buChar char="•"/>
            </a:pPr>
            <a:endParaRPr lang="en-US"/>
          </a:p>
        </p:txBody>
      </p:sp>
    </p:spTree>
    <p:extLst>
      <p:ext uri="{BB962C8B-B14F-4D97-AF65-F5344CB8AC3E}">
        <p14:creationId xmlns:p14="http://schemas.microsoft.com/office/powerpoint/2010/main" val="2273982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0CA95-A976-4DA7-8C93-F8BF83E545E4}"/>
              </a:ext>
            </a:extLst>
          </p:cNvPr>
          <p:cNvSpPr>
            <a:spLocks noGrp="1"/>
          </p:cNvSpPr>
          <p:nvPr>
            <p:ph type="title"/>
          </p:nvPr>
        </p:nvSpPr>
        <p:spPr>
          <a:xfrm>
            <a:off x="174384" y="3358661"/>
            <a:ext cx="2183149" cy="2185985"/>
          </a:xfrm>
        </p:spPr>
        <p:txBody>
          <a:bodyPr anchor="ctr">
            <a:normAutofit/>
          </a:bodyPr>
          <a:lstStyle/>
          <a:p>
            <a:r>
              <a:rPr lang="en-GB" sz="3100">
                <a:solidFill>
                  <a:srgbClr val="002060"/>
                </a:solidFill>
              </a:rPr>
              <a:t>Transition to the New School</a:t>
            </a:r>
          </a:p>
        </p:txBody>
      </p:sp>
      <p:pic>
        <p:nvPicPr>
          <p:cNvPr id="4" name="Picture 3">
            <a:extLst>
              <a:ext uri="{FF2B5EF4-FFF2-40B4-BE49-F238E27FC236}">
                <a16:creationId xmlns:a16="http://schemas.microsoft.com/office/drawing/2014/main" id="{B188B4FD-D601-6102-F7EC-82B62656635A}"/>
              </a:ext>
            </a:extLst>
          </p:cNvPr>
          <p:cNvPicPr>
            <a:picLocks noChangeAspect="1"/>
          </p:cNvPicPr>
          <p:nvPr/>
        </p:nvPicPr>
        <p:blipFill>
          <a:blip r:embed="rId2">
            <a:extLst>
              <a:ext uri="{28A0092B-C50C-407E-A947-70E740481C1C}">
                <a14:useLocalDpi xmlns:a14="http://schemas.microsoft.com/office/drawing/2010/main" val="0"/>
              </a:ext>
            </a:extLst>
          </a:blip>
          <a:srcRect t="5665" b="24968"/>
          <a:stretch/>
        </p:blipFill>
        <p:spPr>
          <a:xfrm>
            <a:off x="20" y="11"/>
            <a:ext cx="9143980" cy="281352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277EFCC-C491-4063-9663-6E0C2ACDF3D9}"/>
              </a:ext>
            </a:extLst>
          </p:cNvPr>
          <p:cNvSpPr>
            <a:spLocks noGrp="1"/>
          </p:cNvSpPr>
          <p:nvPr>
            <p:ph idx="1"/>
          </p:nvPr>
        </p:nvSpPr>
        <p:spPr>
          <a:xfrm>
            <a:off x="2497015" y="2919046"/>
            <a:ext cx="6285031" cy="3727939"/>
          </a:xfrm>
        </p:spPr>
        <p:txBody>
          <a:bodyPr anchor="ctr">
            <a:normAutofit lnSpcReduction="10000"/>
          </a:bodyPr>
          <a:lstStyle/>
          <a:p>
            <a:pPr rtl="0" eaLnBrk="1" latinLnBrk="0" hangingPunct="1"/>
            <a:r>
              <a:rPr lang="en-GB" sz="1800" kern="1200">
                <a:solidFill>
                  <a:srgbClr val="002060"/>
                </a:solidFill>
                <a:effectLst/>
                <a:latin typeface="Aptos"/>
              </a:rPr>
              <a:t>The building is due to finish construction in September 2025</a:t>
            </a:r>
            <a:endParaRPr lang="en-GB" sz="1800">
              <a:solidFill>
                <a:srgbClr val="002060"/>
              </a:solidFill>
              <a:effectLst/>
              <a:latin typeface="Aptos"/>
              <a:ea typeface="Calibri"/>
              <a:cs typeface="Calibri"/>
            </a:endParaRPr>
          </a:p>
          <a:p>
            <a:pPr rtl="0" eaLnBrk="1" latinLnBrk="0" hangingPunct="1"/>
            <a:r>
              <a:rPr lang="en-GB" sz="1800" kern="1200">
                <a:solidFill>
                  <a:srgbClr val="002060"/>
                </a:solidFill>
                <a:effectLst/>
                <a:latin typeface="Aptos"/>
              </a:rPr>
              <a:t>After demolition, the area will be landscaped and all of this should be finished within 8-9 months after the building is finished, possibly up to a year (September 2026)</a:t>
            </a:r>
            <a:endParaRPr lang="en-GB" sz="1800">
              <a:solidFill>
                <a:srgbClr val="002060"/>
              </a:solidFill>
              <a:effectLst/>
              <a:latin typeface="Aptos"/>
              <a:ea typeface="Calibri"/>
              <a:cs typeface="Calibri"/>
            </a:endParaRPr>
          </a:p>
          <a:p>
            <a:pPr rtl="0" eaLnBrk="1" latinLnBrk="0" hangingPunct="1"/>
            <a:r>
              <a:rPr lang="en-GB" sz="1800" kern="1200">
                <a:solidFill>
                  <a:srgbClr val="002060"/>
                </a:solidFill>
                <a:effectLst/>
                <a:latin typeface="Aptos"/>
              </a:rPr>
              <a:t>The transition will take place during the October holidays 2025 – whether or not pupils get time off is yet to be decided. It is to be determined if we move by year or all at once</a:t>
            </a:r>
            <a:endParaRPr lang="en-GB" sz="1800">
              <a:solidFill>
                <a:srgbClr val="002060"/>
              </a:solidFill>
              <a:effectLst/>
              <a:latin typeface="Aptos"/>
              <a:ea typeface="Calibri"/>
              <a:cs typeface="Calibri"/>
            </a:endParaRPr>
          </a:p>
          <a:p>
            <a:pPr rtl="0" eaLnBrk="1" latinLnBrk="0" hangingPunct="1"/>
            <a:r>
              <a:rPr lang="en-GB" sz="1800" kern="1200">
                <a:solidFill>
                  <a:srgbClr val="002060"/>
                </a:solidFill>
                <a:effectLst/>
                <a:latin typeface="Aptos"/>
              </a:rPr>
              <a:t>The store and drama building will be kept but will not be used by the school and SBC are considering other uses. The PE building also will not change.</a:t>
            </a:r>
            <a:endParaRPr lang="en-GB" sz="1800">
              <a:solidFill>
                <a:srgbClr val="002060"/>
              </a:solidFill>
              <a:effectLst/>
              <a:latin typeface="Aptos"/>
              <a:ea typeface="Calibri"/>
              <a:cs typeface="Calibri"/>
            </a:endParaRPr>
          </a:p>
          <a:p>
            <a:pPr rtl="0" eaLnBrk="1" latinLnBrk="0" hangingPunct="1"/>
            <a:r>
              <a:rPr lang="en-GB" sz="1800" kern="1200">
                <a:solidFill>
                  <a:srgbClr val="002060"/>
                </a:solidFill>
                <a:effectLst/>
                <a:latin typeface="Aptos"/>
              </a:rPr>
              <a:t>It is undecided if and when tours/an open day for the community will occur – likely when we move into the new school to prevent building work being held up.</a:t>
            </a:r>
            <a:endParaRPr lang="en-GB" sz="1800">
              <a:solidFill>
                <a:srgbClr val="002060"/>
              </a:solidFill>
              <a:effectLst/>
              <a:latin typeface="Aptos"/>
            </a:endParaRPr>
          </a:p>
          <a:p>
            <a:endParaRPr lang="en-GB" sz="1200"/>
          </a:p>
        </p:txBody>
      </p:sp>
    </p:spTree>
    <p:extLst>
      <p:ext uri="{BB962C8B-B14F-4D97-AF65-F5344CB8AC3E}">
        <p14:creationId xmlns:p14="http://schemas.microsoft.com/office/powerpoint/2010/main" val="2066242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BBC53-AB98-0C41-AD0D-9CD96362517A}"/>
              </a:ext>
            </a:extLst>
          </p:cNvPr>
          <p:cNvSpPr>
            <a:spLocks noGrp="1"/>
          </p:cNvSpPr>
          <p:nvPr>
            <p:ph type="title"/>
          </p:nvPr>
        </p:nvSpPr>
        <p:spPr/>
        <p:txBody>
          <a:bodyPr/>
          <a:lstStyle/>
          <a:p>
            <a:pPr algn="ctr"/>
            <a:r>
              <a:rPr lang="en-GB">
                <a:solidFill>
                  <a:srgbClr val="002060"/>
                </a:solidFill>
              </a:rPr>
              <a:t>Legacy</a:t>
            </a:r>
            <a:endParaRPr lang="en-US">
              <a:solidFill>
                <a:srgbClr val="002060"/>
              </a:solidFill>
            </a:endParaRPr>
          </a:p>
        </p:txBody>
      </p:sp>
      <p:sp>
        <p:nvSpPr>
          <p:cNvPr id="3" name="Content Placeholder 2">
            <a:extLst>
              <a:ext uri="{FF2B5EF4-FFF2-40B4-BE49-F238E27FC236}">
                <a16:creationId xmlns:a16="http://schemas.microsoft.com/office/drawing/2014/main" id="{E1AA2130-5E16-D408-6B67-2A469FE6D200}"/>
              </a:ext>
            </a:extLst>
          </p:cNvPr>
          <p:cNvSpPr>
            <a:spLocks noGrp="1"/>
          </p:cNvSpPr>
          <p:nvPr>
            <p:ph idx="1"/>
          </p:nvPr>
        </p:nvSpPr>
        <p:spPr/>
        <p:txBody>
          <a:bodyPr vert="horz" lIns="91440" tIns="45720" rIns="91440" bIns="45720" rtlCol="0" anchor="t">
            <a:normAutofit fontScale="92500" lnSpcReduction="10000"/>
          </a:bodyPr>
          <a:lstStyle/>
          <a:p>
            <a:r>
              <a:rPr lang="en-GB" sz="2400" b="1">
                <a:solidFill>
                  <a:srgbClr val="002060"/>
                </a:solidFill>
              </a:rPr>
              <a:t>What from the current school will be brought over to the new school?</a:t>
            </a:r>
            <a:endParaRPr lang="en-GB" sz="2400" b="1">
              <a:solidFill>
                <a:srgbClr val="002060"/>
              </a:solidFill>
              <a:ea typeface="Calibri"/>
              <a:cs typeface="Calibri"/>
            </a:endParaRPr>
          </a:p>
          <a:p>
            <a:pPr lvl="1">
              <a:buFont typeface="Courier New" panose="02070309020205020404" pitchFamily="49" charset="0"/>
              <a:buChar char="o"/>
            </a:pPr>
            <a:r>
              <a:rPr lang="en-GB">
                <a:solidFill>
                  <a:srgbClr val="002060"/>
                </a:solidFill>
              </a:rPr>
              <a:t>Photographs in the Hall of Heroes</a:t>
            </a:r>
            <a:endParaRPr lang="en-GB">
              <a:solidFill>
                <a:srgbClr val="002060"/>
              </a:solidFill>
              <a:ea typeface="Calibri"/>
              <a:cs typeface="Calibri"/>
            </a:endParaRPr>
          </a:p>
          <a:p>
            <a:pPr lvl="1">
              <a:buFont typeface="Courier New" panose="02070309020205020404" pitchFamily="49" charset="0"/>
              <a:buChar char="o"/>
            </a:pPr>
            <a:r>
              <a:rPr lang="en-GB">
                <a:solidFill>
                  <a:srgbClr val="002060"/>
                </a:solidFill>
              </a:rPr>
              <a:t>Stained glass &amp; plaque in the atrium restored</a:t>
            </a:r>
            <a:endParaRPr lang="en-GB">
              <a:solidFill>
                <a:srgbClr val="002060"/>
              </a:solidFill>
              <a:ea typeface="Calibri"/>
              <a:cs typeface="Calibri"/>
            </a:endParaRPr>
          </a:p>
          <a:p>
            <a:pPr lvl="1">
              <a:buFont typeface="Courier New" panose="02070309020205020404" pitchFamily="49" charset="0"/>
              <a:buChar char="o"/>
            </a:pPr>
            <a:r>
              <a:rPr lang="en-GB">
                <a:solidFill>
                  <a:srgbClr val="002060"/>
                </a:solidFill>
              </a:rPr>
              <a:t>Prize-winning boards and Nelson Prize Boards (found in Ms Watterson’s classroom)</a:t>
            </a:r>
            <a:endParaRPr lang="en-GB">
              <a:solidFill>
                <a:srgbClr val="002060"/>
              </a:solidFill>
              <a:ea typeface="Calibri"/>
              <a:cs typeface="Calibri"/>
            </a:endParaRPr>
          </a:p>
          <a:p>
            <a:pPr lvl="1">
              <a:buFont typeface="Courier New" panose="02070309020205020404" pitchFamily="49" charset="0"/>
              <a:buChar char="o"/>
            </a:pPr>
            <a:r>
              <a:rPr lang="en-GB">
                <a:solidFill>
                  <a:srgbClr val="002060"/>
                </a:solidFill>
              </a:rPr>
              <a:t>All trophies (found outside Ms Watterson’s classroom and outside the assembly hall)</a:t>
            </a:r>
            <a:endParaRPr lang="en-GB">
              <a:solidFill>
                <a:srgbClr val="002060"/>
              </a:solidFill>
              <a:ea typeface="Calibri"/>
              <a:cs typeface="Calibri"/>
            </a:endParaRPr>
          </a:p>
          <a:p>
            <a:pPr lvl="1">
              <a:buFont typeface="Courier New" panose="02070309020205020404" pitchFamily="49" charset="0"/>
              <a:buChar char="o"/>
            </a:pPr>
            <a:r>
              <a:rPr lang="en-GB" err="1">
                <a:solidFill>
                  <a:srgbClr val="002060"/>
                </a:solidFill>
              </a:rPr>
              <a:t>Yeargroup</a:t>
            </a:r>
            <a:r>
              <a:rPr lang="en-GB">
                <a:solidFill>
                  <a:srgbClr val="002060"/>
                </a:solidFill>
              </a:rPr>
              <a:t> photographs and yearbooks from the library</a:t>
            </a:r>
            <a:endParaRPr lang="en-GB">
              <a:solidFill>
                <a:srgbClr val="002060"/>
              </a:solidFill>
              <a:ea typeface="Calibri"/>
              <a:cs typeface="Calibri"/>
            </a:endParaRPr>
          </a:p>
          <a:p>
            <a:pPr lvl="1">
              <a:buFont typeface="Courier New" panose="02070309020205020404" pitchFamily="49" charset="0"/>
              <a:buChar char="o"/>
            </a:pPr>
            <a:r>
              <a:rPr lang="en-GB">
                <a:solidFill>
                  <a:srgbClr val="002060"/>
                </a:solidFill>
              </a:rPr>
              <a:t>Photograph outside Mr Ryalls’ office</a:t>
            </a:r>
            <a:endParaRPr lang="en-GB">
              <a:solidFill>
                <a:srgbClr val="002060"/>
              </a:solidFill>
              <a:ea typeface="Calibri"/>
              <a:cs typeface="Calibri"/>
            </a:endParaRPr>
          </a:p>
          <a:p>
            <a:r>
              <a:rPr lang="en-GB" sz="2400">
                <a:solidFill>
                  <a:srgbClr val="002060"/>
                </a:solidFill>
              </a:rPr>
              <a:t>If you think that there is anything else, please contact either me (gw12brownabbie2@glow.sch.uk) or Mrs Maciver (gw09maciverjane@glow.sch.uk)</a:t>
            </a:r>
            <a:endParaRPr lang="en-US" sz="2400">
              <a:solidFill>
                <a:srgbClr val="002060"/>
              </a:solidFill>
            </a:endParaRPr>
          </a:p>
        </p:txBody>
      </p:sp>
    </p:spTree>
    <p:extLst>
      <p:ext uri="{BB962C8B-B14F-4D97-AF65-F5344CB8AC3E}">
        <p14:creationId xmlns:p14="http://schemas.microsoft.com/office/powerpoint/2010/main" val="28292020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mplates xmlns="a4b83417-e0a6-4409-aed2-3541d6f1655a" xsi:nil="true"/>
    <NotebookType xmlns="a4b83417-e0a6-4409-aed2-3541d6f1655a" xsi:nil="true"/>
    <Teachers xmlns="a4b83417-e0a6-4409-aed2-3541d6f1655a">
      <UserInfo>
        <DisplayName/>
        <AccountId xsi:nil="true"/>
        <AccountType/>
      </UserInfo>
    </Teachers>
    <Invited_Students xmlns="a4b83417-e0a6-4409-aed2-3541d6f1655a" xsi:nil="true"/>
    <DefaultSectionNames xmlns="a4b83417-e0a6-4409-aed2-3541d6f1655a" xsi:nil="true"/>
    <CultureName xmlns="a4b83417-e0a6-4409-aed2-3541d6f1655a" xsi:nil="true"/>
    <LMS_Mappings xmlns="a4b83417-e0a6-4409-aed2-3541d6f1655a" xsi:nil="true"/>
    <Invited_Teachers xmlns="a4b83417-e0a6-4409-aed2-3541d6f1655a" xsi:nil="true"/>
    <IsNotebookLocked xmlns="a4b83417-e0a6-4409-aed2-3541d6f1655a" xsi:nil="true"/>
    <_activity xmlns="a4b83417-e0a6-4409-aed2-3541d6f1655a" xsi:nil="true"/>
    <Self_Registration_Enabled xmlns="a4b83417-e0a6-4409-aed2-3541d6f1655a" xsi:nil="true"/>
    <FolderType xmlns="a4b83417-e0a6-4409-aed2-3541d6f1655a" xsi:nil="true"/>
    <Distribution_Groups xmlns="a4b83417-e0a6-4409-aed2-3541d6f1655a" xsi:nil="true"/>
    <AppVersion xmlns="a4b83417-e0a6-4409-aed2-3541d6f1655a" xsi:nil="true"/>
    <TeamsChannelId xmlns="a4b83417-e0a6-4409-aed2-3541d6f1655a" xsi:nil="true"/>
    <Math_Settings xmlns="a4b83417-e0a6-4409-aed2-3541d6f1655a" xsi:nil="true"/>
    <Students xmlns="a4b83417-e0a6-4409-aed2-3541d6f1655a">
      <UserInfo>
        <DisplayName/>
        <AccountId xsi:nil="true"/>
        <AccountType/>
      </UserInfo>
    </Students>
    <Student_Groups xmlns="a4b83417-e0a6-4409-aed2-3541d6f1655a">
      <UserInfo>
        <DisplayName/>
        <AccountId xsi:nil="true"/>
        <AccountType/>
      </UserInfo>
    </Student_Groups>
    <Is_Collaboration_Space_Locked xmlns="a4b83417-e0a6-4409-aed2-3541d6f1655a" xsi:nil="true"/>
    <Teams_Channel_Section_Location xmlns="a4b83417-e0a6-4409-aed2-3541d6f1655a" xsi:nil="true"/>
    <Has_Teacher_Only_SectionGroup xmlns="a4b83417-e0a6-4409-aed2-3541d6f1655a" xsi:nil="true"/>
    <Owner xmlns="a4b83417-e0a6-4409-aed2-3541d6f1655a">
      <UserInfo>
        <DisplayName/>
        <AccountId xsi:nil="true"/>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112CC2F442E34BB161566C8C8B54A0" ma:contentTypeVersion="39" ma:contentTypeDescription="Create a new document." ma:contentTypeScope="" ma:versionID="bd4d18d931209b94af7989b89383595d">
  <xsd:schema xmlns:xsd="http://www.w3.org/2001/XMLSchema" xmlns:xs="http://www.w3.org/2001/XMLSchema" xmlns:p="http://schemas.microsoft.com/office/2006/metadata/properties" xmlns:ns3="a4b83417-e0a6-4409-aed2-3541d6f1655a" xmlns:ns4="ac6839ed-4bea-4695-ba52-80f2b6e6907e" targetNamespace="http://schemas.microsoft.com/office/2006/metadata/properties" ma:root="true" ma:fieldsID="0dc346f4f841f70d946d8f389d9fe073" ns3:_="" ns4:_="">
    <xsd:import namespace="a4b83417-e0a6-4409-aed2-3541d6f1655a"/>
    <xsd:import namespace="ac6839ed-4bea-4695-ba52-80f2b6e6907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Teams_Channel_Section_Location" minOccurs="0"/>
                <xsd:element ref="ns3:MediaLengthInSeconds"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b83417-e0a6-4409-aed2-3541d6f165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NotebookType" ma:index="16" nillable="true" ma:displayName="Notebook Type" ma:internalName="NotebookType">
      <xsd:simpleType>
        <xsd:restriction base="dms:Text"/>
      </xsd:simpleType>
    </xsd:element>
    <xsd:element name="FolderType" ma:index="17" nillable="true" ma:displayName="Folder Type" ma:internalName="FolderType">
      <xsd:simpleType>
        <xsd:restriction base="dms:Text"/>
      </xsd:simpleType>
    </xsd:element>
    <xsd:element name="CultureName" ma:index="18" nillable="true" ma:displayName="Culture Name" ma:internalName="CultureName">
      <xsd:simpleType>
        <xsd:restriction base="dms:Text"/>
      </xsd:simpleType>
    </xsd:element>
    <xsd:element name="AppVersion" ma:index="19" nillable="true" ma:displayName="App Version" ma:internalName="AppVersion">
      <xsd:simpleType>
        <xsd:restriction base="dms:Text"/>
      </xsd:simpleType>
    </xsd:element>
    <xsd:element name="TeamsChannelId" ma:index="20" nillable="true" ma:displayName="Teams Channel Id" ma:internalName="TeamsChannelId">
      <xsd:simpleType>
        <xsd:restriction base="dms:Text"/>
      </xsd:simpleType>
    </xsd:element>
    <xsd:element name="Owner" ma:index="21"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2" nillable="true" ma:displayName="Math Settings" ma:internalName="Math_Settings">
      <xsd:simpleType>
        <xsd:restriction base="dms:Text"/>
      </xsd:simpleType>
    </xsd:element>
    <xsd:element name="DefaultSectionNames" ma:index="23" nillable="true" ma:displayName="Default Section Names" ma:internalName="DefaultSectionNames">
      <xsd:simpleType>
        <xsd:restriction base="dms:Note">
          <xsd:maxLength value="255"/>
        </xsd:restriction>
      </xsd:simpleType>
    </xsd:element>
    <xsd:element name="Templates" ma:index="24" nillable="true" ma:displayName="Templates" ma:internalName="Templates">
      <xsd:simpleType>
        <xsd:restriction base="dms:Note">
          <xsd:maxLength value="255"/>
        </xsd:restriction>
      </xsd:simpleType>
    </xsd:element>
    <xsd:element name="Teachers" ma:index="2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8" nillable="true" ma:displayName="Distribution Groups" ma:internalName="Distribution_Groups">
      <xsd:simpleType>
        <xsd:restriction base="dms:Note">
          <xsd:maxLength value="255"/>
        </xsd:restriction>
      </xsd:simpleType>
    </xsd:element>
    <xsd:element name="LMS_Mappings" ma:index="29" nillable="true" ma:displayName="LMS Mappings" ma:internalName="LMS_Mappings">
      <xsd:simpleType>
        <xsd:restriction base="dms:Note">
          <xsd:maxLength value="255"/>
        </xsd:restriction>
      </xsd:simpleType>
    </xsd:element>
    <xsd:element name="Invited_Teachers" ma:index="30" nillable="true" ma:displayName="Invited Teachers" ma:internalName="Invited_Teachers">
      <xsd:simpleType>
        <xsd:restriction base="dms:Note">
          <xsd:maxLength value="255"/>
        </xsd:restriction>
      </xsd:simpleType>
    </xsd:element>
    <xsd:element name="Invited_Students" ma:index="31" nillable="true" ma:displayName="Invited Students" ma:internalName="Invited_Students">
      <xsd:simpleType>
        <xsd:restriction base="dms:Note">
          <xsd:maxLength value="255"/>
        </xsd:restriction>
      </xsd:simpleType>
    </xsd:element>
    <xsd:element name="Self_Registration_Enabled" ma:index="32" nillable="true" ma:displayName="Self Registration Enabled" ma:internalName="Self_Registration_Enabled">
      <xsd:simpleType>
        <xsd:restriction base="dms:Boolean"/>
      </xsd:simpleType>
    </xsd:element>
    <xsd:element name="Has_Teacher_Only_SectionGroup" ma:index="33" nillable="true" ma:displayName="Has Teacher Only SectionGroup" ma:internalName="Has_Teacher_Only_SectionGroup">
      <xsd:simpleType>
        <xsd:restriction base="dms:Boolean"/>
      </xsd:simpleType>
    </xsd:element>
    <xsd:element name="Is_Collaboration_Space_Locked" ma:index="34" nillable="true" ma:displayName="Is Collaboration Space Locked" ma:internalName="Is_Collaboration_Space_Locked">
      <xsd:simpleType>
        <xsd:restriction base="dms:Boolean"/>
      </xsd:simpleType>
    </xsd:element>
    <xsd:element name="IsNotebookLocked" ma:index="35" nillable="true" ma:displayName="Is Notebook Locked" ma:internalName="IsNotebookLocked">
      <xsd:simpleType>
        <xsd:restriction base="dms:Boolean"/>
      </xsd:simpleType>
    </xsd:element>
    <xsd:element name="Teams_Channel_Section_Location" ma:index="36" nillable="true" ma:displayName="Teams Channel Section Location" ma:internalName="Teams_Channel_Section_Location">
      <xsd:simpleType>
        <xsd:restriction base="dms:Text"/>
      </xsd:simpleType>
    </xsd:element>
    <xsd:element name="MediaLengthInSeconds" ma:index="37" nillable="true" ma:displayName="MediaLengthInSeconds" ma:hidden="true" ma:internalName="MediaLengthInSeconds" ma:readOnly="true">
      <xsd:simpleType>
        <xsd:restriction base="dms:Unknown"/>
      </xsd:simpleType>
    </xsd:element>
    <xsd:element name="MediaServiceAutoTags" ma:index="38" nillable="true" ma:displayName="Tags" ma:internalName="MediaServiceAutoTags" ma:readOnly="true">
      <xsd:simpleType>
        <xsd:restriction base="dms:Text"/>
      </xsd:simpleType>
    </xsd:element>
    <xsd:element name="MediaServiceLocation" ma:index="39" nillable="true" ma:displayName="Location" ma:internalName="MediaServiceLocation" ma:readOnly="true">
      <xsd:simpleType>
        <xsd:restriction base="dms:Text"/>
      </xsd:simpleType>
    </xsd:element>
    <xsd:element name="MediaServiceGenerationTime" ma:index="40" nillable="true" ma:displayName="MediaServiceGenerationTime" ma:hidden="true" ma:internalName="MediaServiceGenerationTime" ma:readOnly="true">
      <xsd:simpleType>
        <xsd:restriction base="dms:Text"/>
      </xsd:simpleType>
    </xsd:element>
    <xsd:element name="MediaServiceEventHashCode" ma:index="41" nillable="true" ma:displayName="MediaServiceEventHashCode" ma:hidden="true" ma:internalName="MediaServiceEventHashCode" ma:readOnly="true">
      <xsd:simpleType>
        <xsd:restriction base="dms:Text"/>
      </xsd:simpleType>
    </xsd:element>
    <xsd:element name="MediaServiceOCR" ma:index="42" nillable="true" ma:displayName="Extracted Text" ma:internalName="MediaServiceOCR" ma:readOnly="true">
      <xsd:simpleType>
        <xsd:restriction base="dms:Note">
          <xsd:maxLength value="255"/>
        </xsd:restriction>
      </xsd:simpleType>
    </xsd:element>
    <xsd:element name="_activity" ma:index="43" nillable="true" ma:displayName="_activity" ma:hidden="true" ma:internalName="_activity">
      <xsd:simpleType>
        <xsd:restriction base="dms:Note"/>
      </xsd:simpleType>
    </xsd:element>
    <xsd:element name="MediaServiceObjectDetectorVersions" ma:index="44" nillable="true" ma:displayName="MediaServiceObjectDetectorVersions" ma:hidden="true" ma:indexed="true" ma:internalName="MediaServiceObjectDetectorVersions" ma:readOnly="true">
      <xsd:simpleType>
        <xsd:restriction base="dms:Text"/>
      </xsd:simpleType>
    </xsd:element>
    <xsd:element name="MediaServiceSystemTags" ma:index="45" nillable="true" ma:displayName="MediaServiceSystemTags" ma:hidden="true" ma:internalName="MediaServiceSystemTags"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6839ed-4bea-4695-ba52-80f2b6e6907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375097-5980-4547-9EB8-7707A059EC82}">
  <ds:schemaRefs>
    <ds:schemaRef ds:uri="a4b83417-e0a6-4409-aed2-3541d6f1655a"/>
    <ds:schemaRef ds:uri="http://schemas.microsoft.com/office/2006/metadata/properties"/>
    <ds:schemaRef ds:uri="http://www.w3.org/2000/xmlns/"/>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B5EE3606-7B23-4793-9442-9DB9486C5FDD}">
  <ds:schemaRefs>
    <ds:schemaRef ds:uri="http://schemas.microsoft.com/sharepoint/v3/contenttype/forms"/>
  </ds:schemaRefs>
</ds:datastoreItem>
</file>

<file path=customXml/itemProps3.xml><?xml version="1.0" encoding="utf-8"?>
<ds:datastoreItem xmlns:ds="http://schemas.openxmlformats.org/officeDocument/2006/customXml" ds:itemID="{C9388F81-E5C5-42C5-840F-7C53327A2E88}">
  <ds:schemaRefs>
    <ds:schemaRef ds:uri="a4b83417-e0a6-4409-aed2-3541d6f1655a"/>
    <ds:schemaRef ds:uri="ac6839ed-4bea-4695-ba52-80f2b6e6907e"/>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14</Slides>
  <Notes>3</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New School Presentation</vt:lpstr>
      <vt:lpstr>Overview</vt:lpstr>
      <vt:lpstr>Classrooms</vt:lpstr>
      <vt:lpstr>PowerPoint Presentation</vt:lpstr>
      <vt:lpstr>Toilets</vt:lpstr>
      <vt:lpstr>Toilets Continued </vt:lpstr>
      <vt:lpstr>The Canteen</vt:lpstr>
      <vt:lpstr>PowerPoint Presentation</vt:lpstr>
      <vt:lpstr>Social Spaces</vt:lpstr>
      <vt:lpstr>Study Spaces</vt:lpstr>
      <vt:lpstr>Assembly Hall</vt:lpstr>
      <vt:lpstr>Stepped Presentation/Seating Area</vt:lpstr>
      <vt:lpstr>Transition to the New School</vt:lpstr>
      <vt:lpstr>Legacy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School Presentation</dc:title>
  <dc:creator>Mr McMordie</dc:creator>
  <cp:revision>4</cp:revision>
  <dcterms:created xsi:type="dcterms:W3CDTF">2024-11-13T12:20:45Z</dcterms:created>
  <dcterms:modified xsi:type="dcterms:W3CDTF">2025-01-10T16:33:19Z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0x01010039112CC2F442E34BB161566C8C8B54A0</vt:lpwstr>
  </property>
</Properties>
</file>