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70" r:id="rId5"/>
    <p:sldId id="296" r:id="rId6"/>
    <p:sldId id="304" r:id="rId7"/>
    <p:sldId id="307" r:id="rId8"/>
    <p:sldId id="308" r:id="rId9"/>
    <p:sldId id="305" r:id="rId10"/>
    <p:sldId id="30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8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85E13CDB-32E0-4D8E-A0D1-F5DE205A2EC5}"/>
    <pc:docChg chg="custSel modSld">
      <pc:chgData name="Ryalls, Kevin" userId="78276239-1571-46af-87a3-206ed2b3e4ec" providerId="ADAL" clId="{85E13CDB-32E0-4D8E-A0D1-F5DE205A2EC5}" dt="2024-11-27T08:54:19.061" v="66" actId="20577"/>
      <pc:docMkLst>
        <pc:docMk/>
      </pc:docMkLst>
      <pc:sldChg chg="modSp mod">
        <pc:chgData name="Ryalls, Kevin" userId="78276239-1571-46af-87a3-206ed2b3e4ec" providerId="ADAL" clId="{85E13CDB-32E0-4D8E-A0D1-F5DE205A2EC5}" dt="2024-11-27T08:46:43.587" v="35" actId="20577"/>
        <pc:sldMkLst>
          <pc:docMk/>
          <pc:sldMk cId="415003721" sldId="296"/>
        </pc:sldMkLst>
        <pc:spChg chg="mod">
          <ac:chgData name="Ryalls, Kevin" userId="78276239-1571-46af-87a3-206ed2b3e4ec" providerId="ADAL" clId="{85E13CDB-32E0-4D8E-A0D1-F5DE205A2EC5}" dt="2024-11-27T08:46:43.587" v="35" actId="20577"/>
          <ac:spMkLst>
            <pc:docMk/>
            <pc:sldMk cId="415003721" sldId="296"/>
            <ac:spMk id="9" creationId="{4D565D2E-66F9-3B62-6EAA-624BBC8ED68D}"/>
          </ac:spMkLst>
        </pc:spChg>
      </pc:sldChg>
      <pc:sldChg chg="modSp mod">
        <pc:chgData name="Ryalls, Kevin" userId="78276239-1571-46af-87a3-206ed2b3e4ec" providerId="ADAL" clId="{85E13CDB-32E0-4D8E-A0D1-F5DE205A2EC5}" dt="2024-11-27T08:54:19.061" v="66" actId="20577"/>
        <pc:sldMkLst>
          <pc:docMk/>
          <pc:sldMk cId="3103206791" sldId="305"/>
        </pc:sldMkLst>
        <pc:spChg chg="mod">
          <ac:chgData name="Ryalls, Kevin" userId="78276239-1571-46af-87a3-206ed2b3e4ec" providerId="ADAL" clId="{85E13CDB-32E0-4D8E-A0D1-F5DE205A2EC5}" dt="2024-11-27T08:54:19.061" v="66" actId="20577"/>
          <ac:spMkLst>
            <pc:docMk/>
            <pc:sldMk cId="3103206791" sldId="305"/>
            <ac:spMk id="9" creationId="{CE3FB57F-FD24-2FFE-B3BB-AC570B66DC4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39AE6-2640-4763-B9CD-DB49BB4089D6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6925C-4FB8-4D78-8DF5-5B7901A10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091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2431-06F7-53BB-C137-287E1B554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237AB8-D7D7-CC57-E23A-EE135B50E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F3500-D3A3-3AED-EAD0-7F8C32E7C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BA14-C803-3AE6-1812-F657C0C7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CB0F5-E1B4-05FD-4240-3D7697A4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0F29-95B1-AE15-5F5D-168B5721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4BBF1-FF5F-569A-B683-2B16D4B8F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0B4E3-C26E-5C87-D5F5-31E565D18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AD7A7-BBA3-41B8-B7B6-B2E105D0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A6E18-F10C-21BE-6627-52CE8087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8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0B90-7D99-407B-16A6-57B21D59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F7FC9-CC85-3E48-7DB3-E7494E0E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2067-41BC-1551-4987-E6697985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3193E-44E6-EE1C-E4E4-79A1BA659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8D3D8-E8C1-D33D-5795-17531068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70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2420-16AB-556E-BE9B-E0411D595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80CF1-2B32-AD26-BB1D-35FD23854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66C62A-F3A3-0727-626B-2CD8E08D2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00456-C549-9E85-27A2-33899D3D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5A197-018C-2C95-F6AC-F37ED022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3A98D-8463-F3BE-0A27-F0F4494C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8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BC39-FF6D-4D71-9784-132E1F3DD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DB3F9-2914-BE90-D9E8-A3A5A1DDB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555E7-4CC6-CC0E-F655-A85EBB2D5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0F5D3-205E-138B-5B98-B75959E51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1C3166-75A0-E77A-1A20-FCF6A14C5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16A4A0-47B1-4E9E-21F2-0AB864B3B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3E50C-2B7A-853D-B1E4-4BB0DA73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3D2995-418F-A866-A397-CD5EF49D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0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2A64-B09B-5851-465F-1DFCD55F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67224-F88A-0F0B-B933-18862544F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5C3B6-41EE-0706-63C0-19C93AD48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2D27C-7AE6-BC1A-F5DD-003EBEA6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95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5AF0C-93E8-CEFA-96C4-01768016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574F3-E844-DB17-2AC8-B5AD860E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31C24-0BCD-BC8D-8363-67C7521E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AF8B-8547-12C7-378B-76488E30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3C290-5415-ACD6-D9AC-944B8D2D5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126BE-8152-0120-2FC1-4021A9811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4541C-8AAD-BED1-EBE1-FD507BC3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14434-B051-5BB7-929B-09B1A871F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8AEE0-3819-555F-DC32-19CA06C2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2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A1DD-FE4D-A665-1AEC-275832EE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CBEBC-E210-5722-C262-BD27B04A9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E0CBA-D469-094B-E3F5-9E04D00EC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B1563-5726-CE1F-F3D3-0F2CBF79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0A4EC-F557-378D-5013-93005B3C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68678-AA35-E6A0-0CA7-EC2AFA80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8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EA72D-09FE-0B6B-004B-8BCE616B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919B0-E8D3-1D3A-DE96-A9CF29B2A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0202E-CDAA-2559-47B8-98829B2C1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AF252-E3D0-C9EF-30C8-26303EEB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F8CFF-E965-C0C3-ECC8-9F03EB2C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6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2D2AA4-E7C0-8F39-690C-4B84F62D6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60FB3-5DA8-A068-2C4F-3BF1BCE43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884C-3028-D14A-D52E-12E57F1B1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0B1E6-9EB5-8ECC-A3F8-3DC233D9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9B552-A54D-E813-9A2E-7E3C2130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88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B76777-E2F0-D157-6D5A-E0DD725F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48FF0-4BB1-40AA-B777-E4AC6D88D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B3157-8560-4844-10F0-56F623109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B6223C-AADB-4E46-BB90-52AC77C26065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99AF4-7187-C873-44A1-B8D4FE796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1D33B-40F3-70A2-6195-1A023A334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21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ECC6A-C42F-89F0-DC0B-71B51BFEA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3423557"/>
            <a:ext cx="2462982" cy="33010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0B8167-2E70-0BA8-2CEA-06F538A72E9D}"/>
              </a:ext>
            </a:extLst>
          </p:cNvPr>
          <p:cNvSpPr txBox="1"/>
          <p:nvPr/>
        </p:nvSpPr>
        <p:spPr>
          <a:xfrm>
            <a:off x="385326" y="781657"/>
            <a:ext cx="97475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House Time Assembly 27.11.24</a:t>
            </a:r>
          </a:p>
          <a:p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Listening to pupil voice</a:t>
            </a:r>
          </a:p>
        </p:txBody>
      </p:sp>
    </p:spTree>
    <p:extLst>
      <p:ext uri="{BB962C8B-B14F-4D97-AF65-F5344CB8AC3E}">
        <p14:creationId xmlns:p14="http://schemas.microsoft.com/office/powerpoint/2010/main" val="105615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F4FD8-9036-0258-00BD-A3B18FB88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00FB1-C95D-1889-BD92-3585BC221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FC5860-DFE8-EB41-804B-131CCDC3A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565D2E-66F9-3B62-6EAA-624BBC8ED68D}"/>
              </a:ext>
            </a:extLst>
          </p:cNvPr>
          <p:cNvSpPr txBox="1"/>
          <p:nvPr/>
        </p:nvSpPr>
        <p:spPr>
          <a:xfrm>
            <a:off x="589746" y="365125"/>
            <a:ext cx="1011724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Achievement</a:t>
            </a:r>
          </a:p>
          <a:p>
            <a:endParaRPr lang="en-U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Legal Studies/Criminology debate see Facebook</a:t>
            </a:r>
          </a:p>
          <a:p>
            <a:endParaRPr lang="en-US" sz="4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Confidence</a:t>
            </a:r>
          </a:p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Enjoyment</a:t>
            </a:r>
          </a:p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Teamwork 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0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C90A3-0685-EDDD-DDB4-0B5BFFF3D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180-8C4F-44BA-9FC8-C81F8E8BB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951A31-7EB0-7E43-C75D-A248CCDF84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70C46D-AEFA-B8E1-BA21-1B7174E0D13D}"/>
              </a:ext>
            </a:extLst>
          </p:cNvPr>
          <p:cNvSpPr txBox="1"/>
          <p:nvPr/>
        </p:nvSpPr>
        <p:spPr>
          <a:xfrm>
            <a:off x="632276" y="365125"/>
            <a:ext cx="8581693" cy="723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Pupil Voice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school 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4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Lots of new school questions being collated by Mr McMordie. There will be assemblies in the new year led by the Student Parliament on the new school. 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14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16231-90E6-56B5-35FC-BB56F9499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5B96-1D02-EFDF-F36C-DECDF8FD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9320B1-2550-D1BF-B6DB-A7F0A802AA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F5CC1B-AF51-5AE5-871E-A1B6AA3CE838}"/>
              </a:ext>
            </a:extLst>
          </p:cNvPr>
          <p:cNvSpPr txBox="1"/>
          <p:nvPr/>
        </p:nvSpPr>
        <p:spPr>
          <a:xfrm>
            <a:off x="600379" y="147463"/>
            <a:ext cx="10010914" cy="7702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Pupil Voice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Toilets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3200" dirty="0">
                <a:solidFill>
                  <a:srgbClr val="00206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 doing about vaping in the toilets at lunchtime? some girls in particular vaping in cubicles.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solidFill>
                  <a:srgbClr val="00206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try to supervise the toilets as best we can. We have written to around 20 parents and pupils about this – we all know who is in the toilets too much. Vandalism and vaping always result in consequences.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301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B3C44-FD5E-DDC4-EF69-802AFA516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0A3BA-024C-3D21-1547-C35E98878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2C8DD6-AE53-0135-7550-3A8E73F08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41A7B7-65DB-D5B2-2161-7342C63C573D}"/>
              </a:ext>
            </a:extLst>
          </p:cNvPr>
          <p:cNvSpPr txBox="1"/>
          <p:nvPr/>
        </p:nvSpPr>
        <p:spPr>
          <a:xfrm>
            <a:off x="589747" y="365125"/>
            <a:ext cx="9851426" cy="8126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Pupil Voice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u="sng" dirty="0">
                <a:solidFill>
                  <a:srgbClr val="00206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Places to eat/canteen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600" dirty="0">
                <a:solidFill>
                  <a:srgbClr val="00206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 doing about the lack of places to eat lunch? Some people are sitting on the floor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3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Teachers are always skipping the lunch queue at the canteen and taking the last of something.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have asked for more canteen tables. Sometimes teachers have meeting to go to or duty to do but I think teachers will listen to this feedback too.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906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0958B-0CA5-0A7A-248A-0A3705006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B34B-4C9E-D766-0B01-E934437E9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A2B5CF-98A5-ACA7-6E7D-AAE2490E0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3FB57F-FD24-2FFE-B3BB-AC570B66DC46}"/>
              </a:ext>
            </a:extLst>
          </p:cNvPr>
          <p:cNvSpPr txBox="1"/>
          <p:nvPr/>
        </p:nvSpPr>
        <p:spPr>
          <a:xfrm>
            <a:off x="525951" y="365125"/>
            <a:ext cx="9723835" cy="587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Pupil Voice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Uniform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don't teachers wear a uniform?'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can we not wear jumpers that are not black?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Being a teacher does not include wearing a uniform like the police or armed services. Teachers are expected to dress appropriately.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Uniform or dress code is important because it develops a sense of pride and identity, and it promotes equality as school should not be a place where pupils feel different because of how much money they have. Our policy is </a:t>
            </a:r>
            <a:r>
              <a:rPr lang="en-GB" sz="280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very flexible.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20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30D5-7C82-2683-1F9C-C4EDF02FD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14684-061A-D88F-A12F-1C6D93FDE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2486DF-3277-94F9-D266-C911C2C726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BB6881-EED1-E115-4D1F-A21DF6490A4A}"/>
              </a:ext>
            </a:extLst>
          </p:cNvPr>
          <p:cNvSpPr txBox="1"/>
          <p:nvPr/>
        </p:nvSpPr>
        <p:spPr>
          <a:xfrm>
            <a:off x="547216" y="365125"/>
            <a:ext cx="9521817" cy="711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Pupil Voice</a:t>
            </a:r>
          </a:p>
          <a:p>
            <a:endParaRPr lang="en-US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Wider curriculum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3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extra-curricular is there to do apart from hockey and rugby?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an amazing range of opportunities provided by our staff – see the board in the atrium or the website peebleshighschool.com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39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07e474d-6e7f-4b9e-be1e-7c70c8d9d1cb" xsi:nil="true"/>
    <lcf76f155ced4ddcb4097134ff3c332f xmlns="264f1205-914e-4086-b342-e9f6256d618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9EFDAB36BF8D44BA26337B1B1E0D05" ma:contentTypeVersion="15" ma:contentTypeDescription="Create a new document." ma:contentTypeScope="" ma:versionID="8b3b384272743777d358d11987fa4b2a">
  <xsd:schema xmlns:xsd="http://www.w3.org/2001/XMLSchema" xmlns:xs="http://www.w3.org/2001/XMLSchema" xmlns:p="http://schemas.microsoft.com/office/2006/metadata/properties" xmlns:ns2="264f1205-914e-4086-b342-e9f6256d6182" xmlns:ns3="907e474d-6e7f-4b9e-be1e-7c70c8d9d1cb" targetNamespace="http://schemas.microsoft.com/office/2006/metadata/properties" ma:root="true" ma:fieldsID="6a040e55f76ba67efcd888ab9f461c90" ns2:_="" ns3:_="">
    <xsd:import namespace="264f1205-914e-4086-b342-e9f6256d6182"/>
    <xsd:import namespace="907e474d-6e7f-4b9e-be1e-7c70c8d9d1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f1205-914e-4086-b342-e9f6256d61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7e474d-6e7f-4b9e-be1e-7c70c8d9d1c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8225ded6-0fb4-42c5-a6c6-b3517dd0e0ed}" ma:internalName="TaxCatchAll" ma:showField="CatchAllData" ma:web="907e474d-6e7f-4b9e-be1e-7c70c8d9d1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3A87D3-A317-4C03-962D-3FD73860FAA5}">
  <ds:schemaRefs>
    <ds:schemaRef ds:uri="http://schemas.microsoft.com/office/2006/metadata/properties"/>
    <ds:schemaRef ds:uri="http://schemas.microsoft.com/office/infopath/2007/PartnerControls"/>
    <ds:schemaRef ds:uri="907e474d-6e7f-4b9e-be1e-7c70c8d9d1cb"/>
    <ds:schemaRef ds:uri="264f1205-914e-4086-b342-e9f6256d6182"/>
  </ds:schemaRefs>
</ds:datastoreItem>
</file>

<file path=customXml/itemProps2.xml><?xml version="1.0" encoding="utf-8"?>
<ds:datastoreItem xmlns:ds="http://schemas.openxmlformats.org/officeDocument/2006/customXml" ds:itemID="{4BEB15DB-1460-4D16-972F-CB46C9FFF8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0AF5AF-4A30-4E7E-817F-8AC6C8C81F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4f1205-914e-4086-b342-e9f6256d6182"/>
    <ds:schemaRef ds:uri="907e474d-6e7f-4b9e-be1e-7c70c8d9d1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323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Corbel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– Updates and Actions</dc:title>
  <dc:creator>Reid, Alasdair.Gordon</dc:creator>
  <cp:lastModifiedBy>Ryalls, Kevin</cp:lastModifiedBy>
  <cp:revision>9</cp:revision>
  <dcterms:created xsi:type="dcterms:W3CDTF">2024-10-25T14:00:05Z</dcterms:created>
  <dcterms:modified xsi:type="dcterms:W3CDTF">2024-11-27T08:54:20Z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2024-10-28T14:58:36Z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868eb072-3b9b-42d6-a622-9c182b1862f8</vt:lpwstr>
  </property>
  <property fmtid="{D5CDD505-2E9C-101B-9397-08002B2CF9AE}" pid="8" name="MSIP_Label_9fedad31-c0c2-44e8-b26c-75143ee7ed65_ContentBits">
    <vt:lpwstr>0</vt:lpwstr>
  </property>
  <property fmtid="{D5CDD505-2E9C-101B-9397-08002B2CF9AE}" pid="9" name="ContentTypeId">
    <vt:lpwstr>0x0101007D9EFDAB36BF8D44BA26337B1B1E0D05</vt:lpwstr>
  </property>
</Properties>
</file>