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9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22F1C5BE-A832-4E01-8317-B5C2DAAC2DF5}"/>
    <pc:docChg chg="custSel modSld">
      <pc:chgData name="Ryalls, Kevin" userId="78276239-1571-46af-87a3-206ed2b3e4ec" providerId="ADAL" clId="{22F1C5BE-A832-4E01-8317-B5C2DAAC2DF5}" dt="2024-11-14T08:53:18.092" v="317" actId="20577"/>
      <pc:docMkLst>
        <pc:docMk/>
      </pc:docMkLst>
      <pc:sldChg chg="modSp mod">
        <pc:chgData name="Ryalls, Kevin" userId="78276239-1571-46af-87a3-206ed2b3e4ec" providerId="ADAL" clId="{22F1C5BE-A832-4E01-8317-B5C2DAAC2DF5}" dt="2024-11-14T08:53:18.092" v="317" actId="20577"/>
        <pc:sldMkLst>
          <pc:docMk/>
          <pc:sldMk cId="1056152555" sldId="270"/>
        </pc:sldMkLst>
        <pc:spChg chg="mod">
          <ac:chgData name="Ryalls, Kevin" userId="78276239-1571-46af-87a3-206ed2b3e4ec" providerId="ADAL" clId="{22F1C5BE-A832-4E01-8317-B5C2DAAC2DF5}" dt="2024-11-14T08:53:18.092" v="317" actId="20577"/>
          <ac:spMkLst>
            <pc:docMk/>
            <pc:sldMk cId="1056152555" sldId="270"/>
            <ac:spMk id="9" creationId="{C20B8167-2E70-0BA8-2CEA-06F538A72E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39AE6-2640-4763-B9CD-DB49BB4089D6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6925C-4FB8-4D78-8DF5-5B7901A10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091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2431-06F7-53BB-C137-287E1B554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237AB8-D7D7-CC57-E23A-EE135B50E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F3500-D3A3-3AED-EAD0-7F8C32E7C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BA14-C803-3AE6-1812-F657C0C7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CB0F5-E1B4-05FD-4240-3D7697A4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0F29-95B1-AE15-5F5D-168B5721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4BBF1-FF5F-569A-B683-2B16D4B8F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0B4E3-C26E-5C87-D5F5-31E565D18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AD7A7-BBA3-41B8-B7B6-B2E105D0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A6E18-F10C-21BE-6627-52CE8087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8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0B90-7D99-407B-16A6-57B21D59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F7FC9-CC85-3E48-7DB3-E7494E0E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2067-41BC-1551-4987-E6697985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3193E-44E6-EE1C-E4E4-79A1BA659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8D3D8-E8C1-D33D-5795-17531068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70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2420-16AB-556E-BE9B-E0411D595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80CF1-2B32-AD26-BB1D-35FD23854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66C62A-F3A3-0727-626B-2CD8E08D2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00456-C549-9E85-27A2-33899D3D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5A197-018C-2C95-F6AC-F37ED022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3A98D-8463-F3BE-0A27-F0F4494C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8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BC39-FF6D-4D71-9784-132E1F3DD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DB3F9-2914-BE90-D9E8-A3A5A1DDB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555E7-4CC6-CC0E-F655-A85EBB2D5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0F5D3-205E-138B-5B98-B75959E51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1C3166-75A0-E77A-1A20-FCF6A14C5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16A4A0-47B1-4E9E-21F2-0AB864B3B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3E50C-2B7A-853D-B1E4-4BB0DA73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3D2995-418F-A866-A397-CD5EF49D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0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2A64-B09B-5851-465F-1DFCD55F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67224-F88A-0F0B-B933-18862544F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5C3B6-41EE-0706-63C0-19C93AD48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2D27C-7AE6-BC1A-F5DD-003EBEA6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95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5AF0C-93E8-CEFA-96C4-01768016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574F3-E844-DB17-2AC8-B5AD860E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31C24-0BCD-BC8D-8363-67C7521E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AF8B-8547-12C7-378B-76488E30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3C290-5415-ACD6-D9AC-944B8D2D5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126BE-8152-0120-2FC1-4021A9811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4541C-8AAD-BED1-EBE1-FD507BC3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14434-B051-5BB7-929B-09B1A871F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8AEE0-3819-555F-DC32-19CA06C2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2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A1DD-FE4D-A665-1AEC-275832EE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CBEBC-E210-5722-C262-BD27B04A9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E0CBA-D469-094B-E3F5-9E04D00EC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B1563-5726-CE1F-F3D3-0F2CBF79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0A4EC-F557-378D-5013-93005B3C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68678-AA35-E6A0-0CA7-EC2AFA80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8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EA72D-09FE-0B6B-004B-8BCE616B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919B0-E8D3-1D3A-DE96-A9CF29B2A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0202E-CDAA-2559-47B8-98829B2C1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AF252-E3D0-C9EF-30C8-26303EEB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F8CFF-E965-C0C3-ECC8-9F03EB2C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6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2D2AA4-E7C0-8F39-690C-4B84F62D6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60FB3-5DA8-A068-2C4F-3BF1BCE43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884C-3028-D14A-D52E-12E57F1B1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0B1E6-9EB5-8ECC-A3F8-3DC233D9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9B552-A54D-E813-9A2E-7E3C2130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88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B76777-E2F0-D157-6D5A-E0DD725F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48FF0-4BB1-40AA-B777-E4AC6D88D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B3157-8560-4844-10F0-56F623109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B6223C-AADB-4E46-BB90-52AC77C26065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99AF4-7187-C873-44A1-B8D4FE796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1D33B-40F3-70A2-6195-1A023A334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21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ECC6A-C42F-89F0-DC0B-71B51BFEA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374" y="732355"/>
            <a:ext cx="1430050" cy="19166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0B8167-2E70-0BA8-2CEA-06F538A72E9D}"/>
              </a:ext>
            </a:extLst>
          </p:cNvPr>
          <p:cNvSpPr txBox="1"/>
          <p:nvPr/>
        </p:nvSpPr>
        <p:spPr>
          <a:xfrm>
            <a:off x="252800" y="176514"/>
            <a:ext cx="10027624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House Time Assembly 14.11.24</a:t>
            </a:r>
          </a:p>
          <a:p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voice</a:t>
            </a:r>
          </a:p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said we did board</a:t>
            </a:r>
          </a:p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 to House Tutor</a:t>
            </a:r>
          </a:p>
          <a:p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Enhanced Provision</a:t>
            </a:r>
          </a:p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Quiet in school</a:t>
            </a:r>
          </a:p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not bang </a:t>
            </a:r>
            <a:r>
              <a:rPr lang="en-US" sz="32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door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Well done!</a:t>
            </a:r>
          </a:p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Scotland Enterprising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Maths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Final – 18</a:t>
            </a:r>
            <a:r>
              <a:rPr lang="en-US" sz="3200" b="1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out of 261 schools</a:t>
            </a:r>
          </a:p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Isla Ritchie, Lewis Riddell, Aaron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Prady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Jess Allen</a:t>
            </a:r>
          </a:p>
        </p:txBody>
      </p:sp>
    </p:spTree>
    <p:extLst>
      <p:ext uri="{BB962C8B-B14F-4D97-AF65-F5344CB8AC3E}">
        <p14:creationId xmlns:p14="http://schemas.microsoft.com/office/powerpoint/2010/main" val="1056152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49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– Updates and Actions</dc:title>
  <dc:creator>Reid, Alasdair.Gordon</dc:creator>
  <cp:lastModifiedBy>Ryalls, Kevin</cp:lastModifiedBy>
  <cp:revision>7</cp:revision>
  <dcterms:created xsi:type="dcterms:W3CDTF">2024-10-25T14:00:05Z</dcterms:created>
  <dcterms:modified xsi:type="dcterms:W3CDTF">2024-11-14T08:53:20Z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2024-10-28T14:58:36Z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868eb072-3b9b-42d6-a622-9c182b1862f8</vt:lpwstr>
  </property>
  <property fmtid="{D5CDD505-2E9C-101B-9397-08002B2CF9AE}" pid="8" name="MSIP_Label_9fedad31-c0c2-44e8-b26c-75143ee7ed65_ContentBits">
    <vt:lpwstr>0</vt:lpwstr>
  </property>
</Properties>
</file>