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06" r:id="rId2"/>
    <p:sldId id="407" r:id="rId3"/>
    <p:sldId id="405" r:id="rId4"/>
    <p:sldId id="411" r:id="rId5"/>
    <p:sldId id="409" r:id="rId6"/>
    <p:sldId id="418" r:id="rId7"/>
    <p:sldId id="297" r:id="rId8"/>
    <p:sldId id="417" r:id="rId9"/>
    <p:sldId id="427" r:id="rId10"/>
    <p:sldId id="423" r:id="rId11"/>
    <p:sldId id="424" r:id="rId12"/>
    <p:sldId id="425" r:id="rId13"/>
    <p:sldId id="426" r:id="rId14"/>
    <p:sldId id="414" r:id="rId15"/>
    <p:sldId id="415" r:id="rId16"/>
    <p:sldId id="416" r:id="rId17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7C420824-920B-484F-9F40-9F955A4560BC}"/>
    <pc:docChg chg="modSld">
      <pc:chgData name="Ryalls, Kevin" userId="78276239-1571-46af-87a3-206ed2b3e4ec" providerId="ADAL" clId="{7C420824-920B-484F-9F40-9F955A4560BC}" dt="2024-08-18T19:29:21.704" v="15" actId="20577"/>
      <pc:docMkLst>
        <pc:docMk/>
      </pc:docMkLst>
      <pc:sldChg chg="modSp mod">
        <pc:chgData name="Ryalls, Kevin" userId="78276239-1571-46af-87a3-206ed2b3e4ec" providerId="ADAL" clId="{7C420824-920B-484F-9F40-9F955A4560BC}" dt="2024-08-18T19:29:21.704" v="15" actId="20577"/>
        <pc:sldMkLst>
          <pc:docMk/>
          <pc:sldMk cId="606983527" sldId="416"/>
        </pc:sldMkLst>
        <pc:spChg chg="mod">
          <ac:chgData name="Ryalls, Kevin" userId="78276239-1571-46af-87a3-206ed2b3e4ec" providerId="ADAL" clId="{7C420824-920B-484F-9F40-9F955A4560BC}" dt="2024-08-18T19:29:21.704" v="15" actId="20577"/>
          <ac:spMkLst>
            <pc:docMk/>
            <pc:sldMk cId="606983527" sldId="416"/>
            <ac:spMk id="4" creationId="{D7E0257F-6279-1B78-9036-6727CA67D0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D46DA-EAF2-4387-A396-200ADEFC5F71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67D40-2F4D-42CA-ADE8-26335031D8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50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57F9A-AAE4-4168-9A5F-29DC1D136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5ECDE-992C-B90F-DF82-5BE34FA45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159F-F8DA-4B09-EECD-69138B76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3105F-65FD-21E7-A295-8D3CBF6B3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47BA-1496-03CB-FE9A-CC54B2DEE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9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1284-34E1-5E52-3A7E-A563B9CF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BBCE-F4F4-A0B1-A46F-1D5C6598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2353-7504-A2AF-EC1D-16B5EDFBF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78A45-8CF5-0A21-F794-FB4D1720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26837-6D38-FA0C-2DEE-24433909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9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90AE-0496-B656-1FE5-427734CA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34FE0-2B35-B586-B8B0-040AF68DB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99A-F0D2-6A88-0D99-0485BE1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474E1-9515-4AAA-FD7A-0298F2DA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19927-F79C-E4BF-2C0A-CB40DBE94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55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8727-990E-D44E-830A-169F670D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19E9-4312-344D-4C9C-4CB268365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C8110-256F-DBE2-BFB8-918206EF8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E6801-6F3F-8C5F-C833-9D33D885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0C7AB-0D33-40C4-924D-B60ED7E7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D29BF-FFC4-7B06-8D6C-9D5E8D50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27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A0B3-185E-24ED-72CA-3893DF27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B397C-6736-24F2-805E-8E84635AA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3C59-0ED9-693D-09CD-5FADC86BC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1ABE4-CE0F-D85D-3725-03C0CEF4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3EBE1-BF26-95C5-73A3-D6DF238C7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45346-F1ED-0EF2-CBE8-470FCEEC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0F672C-85D3-57DC-76AA-6F034A2D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70EFF-9882-9CC0-5326-E88FB91D9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9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CD19-349E-0238-019F-0A3D31E6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736EDA-C3A6-1C37-0D0D-BE281BBB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0DF39-4AF1-15FB-870B-5C563512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F6223-CDA9-4E74-9A9C-B2959935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0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D6BC9-23FB-13E1-F555-AAAE545B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58546-5E88-64F1-611F-06A4BF7F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94274-BAD9-DF76-FEDD-0BCEEED0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4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54E4-96AD-7AAE-6F88-E2302E94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0A158-C460-BF89-CDF1-72950E43D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09A75-D96E-C1BE-F399-C5417C20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0394F-2CBC-2697-4992-A31B0DC5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7B055-24A4-4A4E-B2CA-67C5775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3B127-C51F-3691-A492-393CA38F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9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9673-79C5-C5AD-EA6F-5EDAF10D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7E5B6-CF5F-00CC-F0D8-9E755AEF7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EDD87-9E9C-2A71-F3C6-F9FEB1391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159D-D848-EE92-D6B9-995B198D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41626-0B57-9088-914B-3909500A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840C3-A7FF-CD7B-B005-EB75943A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89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EC1FF-0FB0-07D1-99B3-0A2DC3B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C8F0D-F753-C1EE-6136-E8C8CF70E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8AF25-09E9-DAC0-ABD3-FBA3F354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AED4C-0363-3A20-1BBB-CD0277EED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26A3F-B4F9-D2CE-CDB6-3CF4C9AB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2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EDD5A-FDE2-941B-FE3F-3628F6692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B36E9-D5FD-CFC9-86F4-744AB143B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77953-A1F2-9718-FD13-3F102670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6D1D-BEB0-84DE-FFB5-EDFE3331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8FDD-B595-9CC4-20D1-70E1016DB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0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5BA2F-0014-855E-9824-4DB08483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E5726-D4C7-0DCB-DD22-4A237984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CD47C-625D-66CC-D9AE-3B31DCE02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A0155-CC7B-4925-9C23-32FB795DB522}" type="datetimeFigureOut">
              <a:rPr lang="en-GB" smtClean="0"/>
              <a:t>18/08/2024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6B58D-C890-F3D1-FD12-4F1B4E684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9E1C-F884-9E48-299E-C712F5F77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05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7170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42661-3FA8-B350-4031-F5C80EC9F3A3}"/>
              </a:ext>
            </a:extLst>
          </p:cNvPr>
          <p:cNvSpPr txBox="1"/>
          <p:nvPr/>
        </p:nvSpPr>
        <p:spPr>
          <a:xfrm>
            <a:off x="729118" y="446039"/>
            <a:ext cx="8909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u="sng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D4BEB-825D-7A8E-0D57-390816B7901F}"/>
              </a:ext>
            </a:extLst>
          </p:cNvPr>
          <p:cNvSpPr txBox="1"/>
          <p:nvPr/>
        </p:nvSpPr>
        <p:spPr>
          <a:xfrm>
            <a:off x="1038287" y="1413647"/>
            <a:ext cx="890957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Welcome back</a:t>
            </a:r>
          </a:p>
          <a:p>
            <a:endParaRPr lang="en-GB" sz="4000" dirty="0"/>
          </a:p>
          <a:p>
            <a:r>
              <a:rPr lang="en-GB" sz="4000" dirty="0"/>
              <a:t>1.Caroline Connor</a:t>
            </a:r>
          </a:p>
          <a:p>
            <a:r>
              <a:rPr lang="en-GB" sz="4000" dirty="0"/>
              <a:t>2.Expectations</a:t>
            </a:r>
          </a:p>
          <a:p>
            <a:r>
              <a:rPr lang="en-GB" sz="4000" dirty="0"/>
              <a:t>3.Moving forward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3355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242661-3FA8-B350-4031-F5C80EC9F3A3}"/>
              </a:ext>
            </a:extLst>
          </p:cNvPr>
          <p:cNvSpPr txBox="1"/>
          <p:nvPr/>
        </p:nvSpPr>
        <p:spPr>
          <a:xfrm>
            <a:off x="729118" y="446039"/>
            <a:ext cx="8909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u="sng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97EE74-D2D6-8978-A569-AA2D58F06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039"/>
            <a:ext cx="3586977" cy="4374359"/>
          </a:xfrm>
          <a:prstGeom prst="rect">
            <a:avLst/>
          </a:prstGeom>
        </p:spPr>
      </p:pic>
      <p:pic>
        <p:nvPicPr>
          <p:cNvPr id="9" name="Picture 8" descr="A body of water with a body of water and a flag&#10;&#10;Description automatically generated">
            <a:extLst>
              <a:ext uri="{FF2B5EF4-FFF2-40B4-BE49-F238E27FC236}">
                <a16:creationId xmlns:a16="http://schemas.microsoft.com/office/drawing/2014/main" id="{1AA22D9B-8E9C-49C2-63E8-B28A675D5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00087"/>
            <a:ext cx="7271882" cy="545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95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42661-3FA8-B350-4031-F5C80EC9F3A3}"/>
              </a:ext>
            </a:extLst>
          </p:cNvPr>
          <p:cNvSpPr txBox="1"/>
          <p:nvPr/>
        </p:nvSpPr>
        <p:spPr>
          <a:xfrm>
            <a:off x="729118" y="446039"/>
            <a:ext cx="8909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u="sng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C5544E-1E88-B7E3-CFB9-90D794E25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76" y="295162"/>
            <a:ext cx="4667369" cy="4364153"/>
          </a:xfrm>
          <a:prstGeom prst="rect">
            <a:avLst/>
          </a:prstGeom>
        </p:spPr>
      </p:pic>
      <p:pic>
        <p:nvPicPr>
          <p:cNvPr id="11" name="Picture 10" descr="A boat on the water&#10;&#10;Description automatically generated">
            <a:extLst>
              <a:ext uri="{FF2B5EF4-FFF2-40B4-BE49-F238E27FC236}">
                <a16:creationId xmlns:a16="http://schemas.microsoft.com/office/drawing/2014/main" id="{2B8F802B-ADFE-7ABD-6F7E-6BB5C5F1D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211" y="3424644"/>
            <a:ext cx="6078681" cy="280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4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42661-3FA8-B350-4031-F5C80EC9F3A3}"/>
              </a:ext>
            </a:extLst>
          </p:cNvPr>
          <p:cNvSpPr txBox="1"/>
          <p:nvPr/>
        </p:nvSpPr>
        <p:spPr>
          <a:xfrm>
            <a:off x="729118" y="446039"/>
            <a:ext cx="8909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u="sng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 descr="A person in a kayak and a person in a swimsuit&#10;&#10;Description automatically generated">
            <a:extLst>
              <a:ext uri="{FF2B5EF4-FFF2-40B4-BE49-F238E27FC236}">
                <a16:creationId xmlns:a16="http://schemas.microsoft.com/office/drawing/2014/main" id="{F7B19059-AC61-A3F6-B17C-2DEB3035F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558" y="2295976"/>
            <a:ext cx="5054601" cy="3790951"/>
          </a:xfrm>
          <a:prstGeom prst="rect">
            <a:avLst/>
          </a:prstGeom>
        </p:spPr>
      </p:pic>
      <p:pic>
        <p:nvPicPr>
          <p:cNvPr id="12" name="Picture 11" descr="A group of people standing in the water&#10;&#10;Description automatically generated">
            <a:extLst>
              <a:ext uri="{FF2B5EF4-FFF2-40B4-BE49-F238E27FC236}">
                <a16:creationId xmlns:a16="http://schemas.microsoft.com/office/drawing/2014/main" id="{B93CA652-6EF4-5693-4CA4-33EF8B6F7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9" y="523519"/>
            <a:ext cx="5604300" cy="420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9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42661-3FA8-B350-4031-F5C80EC9F3A3}"/>
              </a:ext>
            </a:extLst>
          </p:cNvPr>
          <p:cNvSpPr txBox="1"/>
          <p:nvPr/>
        </p:nvSpPr>
        <p:spPr>
          <a:xfrm>
            <a:off x="729118" y="446039"/>
            <a:ext cx="8909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u="sng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7" descr="A person in a wet suit on a boat&#10;&#10;Description automatically generated">
            <a:extLst>
              <a:ext uri="{FF2B5EF4-FFF2-40B4-BE49-F238E27FC236}">
                <a16:creationId xmlns:a16="http://schemas.microsoft.com/office/drawing/2014/main" id="{B7176870-CBB5-9ABC-662F-50759886B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77" y="182932"/>
            <a:ext cx="5634783" cy="4226087"/>
          </a:xfrm>
          <a:prstGeom prst="rect">
            <a:avLst/>
          </a:prstGeom>
        </p:spPr>
      </p:pic>
      <p:pic>
        <p:nvPicPr>
          <p:cNvPr id="7" name="Picture 6" descr="A person and person taking a selfie&#10;&#10;Description automatically generated">
            <a:extLst>
              <a:ext uri="{FF2B5EF4-FFF2-40B4-BE49-F238E27FC236}">
                <a16:creationId xmlns:a16="http://schemas.microsoft.com/office/drawing/2014/main" id="{148622B4-53BB-D872-9F74-1D53F2539A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974" y="2295975"/>
            <a:ext cx="5810249" cy="43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66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pic>
        <p:nvPicPr>
          <p:cNvPr id="3" name="Picture 2" descr="A poster with text and symbols&#10;&#10;Description automatically generated">
            <a:extLst>
              <a:ext uri="{FF2B5EF4-FFF2-40B4-BE49-F238E27FC236}">
                <a16:creationId xmlns:a16="http://schemas.microsoft.com/office/drawing/2014/main" id="{36E91D8C-7582-D1D7-2397-68EF04362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431" y="422703"/>
            <a:ext cx="4333875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73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42661-3FA8-B350-4031-F5C80EC9F3A3}"/>
              </a:ext>
            </a:extLst>
          </p:cNvPr>
          <p:cNvSpPr txBox="1"/>
          <p:nvPr/>
        </p:nvSpPr>
        <p:spPr>
          <a:xfrm>
            <a:off x="729118" y="446039"/>
            <a:ext cx="8909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u="sng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6BD195-57C7-3E6A-9467-84F2DAC82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95" y="582859"/>
            <a:ext cx="4652748" cy="56922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64DD6A-9745-68C9-FDB3-7BD0DCFE1A30}"/>
              </a:ext>
            </a:extLst>
          </p:cNvPr>
          <p:cNvSpPr txBox="1"/>
          <p:nvPr/>
        </p:nvSpPr>
        <p:spPr>
          <a:xfrm>
            <a:off x="5381866" y="1837096"/>
            <a:ext cx="659780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Expectations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Uniform – weekly letter home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Doors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Phones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Uniform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Out of class slips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Relocation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/>
              <a:t>Corridors</a:t>
            </a:r>
          </a:p>
        </p:txBody>
      </p:sp>
    </p:spTree>
    <p:extLst>
      <p:ext uri="{BB962C8B-B14F-4D97-AF65-F5344CB8AC3E}">
        <p14:creationId xmlns:p14="http://schemas.microsoft.com/office/powerpoint/2010/main" val="167789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5BAF4-78C9-AB2D-14B6-FF73634CF85B}"/>
              </a:ext>
            </a:extLst>
          </p:cNvPr>
          <p:cNvSpPr txBox="1"/>
          <p:nvPr/>
        </p:nvSpPr>
        <p:spPr>
          <a:xfrm>
            <a:off x="480315" y="380627"/>
            <a:ext cx="1091064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Welcome! Very important year for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You are now Peebles High School pupils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have higher expectations of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believe in you</a:t>
            </a:r>
          </a:p>
          <a:p>
            <a:pPr marL="742950" indent="-742950">
              <a:buFont typeface="Arial" panose="020B0604020202020204" pitchFamily="34" charset="0"/>
              <a:buChar char="•"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are here to help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most important thing to help you do the best you can do?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463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5BAF4-78C9-AB2D-14B6-FF73634CF85B}"/>
              </a:ext>
            </a:extLst>
          </p:cNvPr>
          <p:cNvSpPr txBox="1"/>
          <p:nvPr/>
        </p:nvSpPr>
        <p:spPr>
          <a:xfrm>
            <a:off x="480315" y="380627"/>
            <a:ext cx="1091064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Very important year for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You are no longer the youngest pupils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means we have higher expectations of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Your S4-6 course preparation starts now</a:t>
            </a:r>
          </a:p>
          <a:p>
            <a:pPr marL="742950" indent="-742950">
              <a:buFont typeface="Arial" panose="020B0604020202020204" pitchFamily="34" charset="0"/>
              <a:buChar char="•"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are here to help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most important thing to help you do the best you can do?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928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5BAF4-78C9-AB2D-14B6-FF73634CF85B}"/>
              </a:ext>
            </a:extLst>
          </p:cNvPr>
          <p:cNvSpPr txBox="1"/>
          <p:nvPr/>
        </p:nvSpPr>
        <p:spPr>
          <a:xfrm>
            <a:off x="428944" y="421723"/>
            <a:ext cx="1091064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S3</a:t>
            </a: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Very important year for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Punctuality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You will choose your S4 subjects in 5 months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It is more important than ever that you give it your all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are here to help you</a:t>
            </a:r>
          </a:p>
          <a:p>
            <a:pPr marL="742950" indent="-742950">
              <a:buFont typeface="Arial" panose="020B0604020202020204" pitchFamily="34" charset="0"/>
              <a:buChar char="•"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most important thing to help you do the best you can do?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07324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5BAF4-78C9-AB2D-14B6-FF73634CF85B}"/>
              </a:ext>
            </a:extLst>
          </p:cNvPr>
          <p:cNvSpPr txBox="1"/>
          <p:nvPr/>
        </p:nvSpPr>
        <p:spPr>
          <a:xfrm>
            <a:off x="480315" y="612844"/>
            <a:ext cx="109106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Exam and completion of courses year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You will choose your S5 subjects in 5 months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It is more important than ever that you give it your all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are here to help you</a:t>
            </a:r>
          </a:p>
          <a:p>
            <a:pPr marL="742950" indent="-742950">
              <a:buFont typeface="Arial" panose="020B0604020202020204" pitchFamily="34" charset="0"/>
              <a:buChar char="•"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most important thing to help you do the best you can do?</a:t>
            </a:r>
          </a:p>
        </p:txBody>
      </p:sp>
    </p:spTree>
    <p:extLst>
      <p:ext uri="{BB962C8B-B14F-4D97-AF65-F5344CB8AC3E}">
        <p14:creationId xmlns:p14="http://schemas.microsoft.com/office/powerpoint/2010/main" val="98134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5BAF4-78C9-AB2D-14B6-FF73634CF85B}"/>
              </a:ext>
            </a:extLst>
          </p:cNvPr>
          <p:cNvSpPr txBox="1"/>
          <p:nvPr/>
        </p:nvSpPr>
        <p:spPr>
          <a:xfrm>
            <a:off x="377574" y="448458"/>
            <a:ext cx="1091064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Outstanding year group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You will choose your S6 subjects in 5 months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Keep going!!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Do your best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are here to help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need </a:t>
            </a:r>
            <a:r>
              <a:rPr lang="en-GB" sz="4000" i="1" dirty="0">
                <a:solidFill>
                  <a:prstClr val="black"/>
                </a:solidFill>
                <a:latin typeface="Calibri" panose="020F0502020204030204"/>
              </a:rPr>
              <a:t>your</a:t>
            </a: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 help</a:t>
            </a:r>
          </a:p>
          <a:p>
            <a:pPr marL="742950" indent="-742950">
              <a:buFont typeface="Arial" panose="020B0604020202020204" pitchFamily="34" charset="0"/>
              <a:buChar char="•"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most important thing to help you do the best you can do?</a:t>
            </a:r>
          </a:p>
        </p:txBody>
      </p:sp>
    </p:spTree>
    <p:extLst>
      <p:ext uri="{BB962C8B-B14F-4D97-AF65-F5344CB8AC3E}">
        <p14:creationId xmlns:p14="http://schemas.microsoft.com/office/powerpoint/2010/main" val="4031779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35BAF4-78C9-AB2D-14B6-FF73634CF85B}"/>
              </a:ext>
            </a:extLst>
          </p:cNvPr>
          <p:cNvSpPr txBox="1"/>
          <p:nvPr/>
        </p:nvSpPr>
        <p:spPr>
          <a:xfrm>
            <a:off x="326203" y="212151"/>
            <a:ext cx="1091064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Unique and very impressive year group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Unique opportunity for you and the school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Keep going!!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Do your best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are here to help you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We need </a:t>
            </a:r>
            <a:r>
              <a:rPr lang="en-GB" sz="4000" i="1" dirty="0">
                <a:solidFill>
                  <a:prstClr val="black"/>
                </a:solidFill>
                <a:latin typeface="Calibri" panose="020F0502020204030204"/>
              </a:rPr>
              <a:t>your</a:t>
            </a: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 help</a:t>
            </a:r>
          </a:p>
          <a:p>
            <a:pPr marL="742950" indent="-742950">
              <a:buFont typeface="Arial" panose="020B0604020202020204" pitchFamily="34" charset="0"/>
              <a:buChar char="•"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most important thing to help you do the best you can do?</a:t>
            </a:r>
          </a:p>
        </p:txBody>
      </p:sp>
    </p:spTree>
    <p:extLst>
      <p:ext uri="{BB962C8B-B14F-4D97-AF65-F5344CB8AC3E}">
        <p14:creationId xmlns:p14="http://schemas.microsoft.com/office/powerpoint/2010/main" val="2175908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070B83-DC9C-CE07-5F1E-09C48106EE54}"/>
              </a:ext>
            </a:extLst>
          </p:cNvPr>
          <p:cNvGrpSpPr/>
          <p:nvPr/>
        </p:nvGrpSpPr>
        <p:grpSpPr>
          <a:xfrm>
            <a:off x="9638696" y="295163"/>
            <a:ext cx="1824186" cy="2000813"/>
            <a:chOff x="9638696" y="295163"/>
            <a:chExt cx="1824186" cy="20008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286521-862B-4AC2-AB41-44B43230C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7865" y="295163"/>
              <a:ext cx="1205849" cy="1425095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2802575-0B2B-4888-3868-ABD398E9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8696" y="1720258"/>
              <a:ext cx="1824186" cy="57571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890914" y="671691"/>
            <a:ext cx="1041017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Calibri"/>
                <a:cs typeface="Calibri"/>
              </a:rPr>
              <a:t>Your timetables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0257F-6279-1B78-9036-6727CA67D07C}"/>
              </a:ext>
            </a:extLst>
          </p:cNvPr>
          <p:cNvSpPr txBox="1"/>
          <p:nvPr/>
        </p:nvSpPr>
        <p:spPr>
          <a:xfrm>
            <a:off x="1121433" y="1429344"/>
            <a:ext cx="882643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Course Choices – Changes following exam results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ptos" panose="020B0004020202020204" pitchFamily="34" charset="0"/>
              </a:rPr>
              <a:t>Changes possible up until Friday 30th August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ptos" panose="020B0004020202020204" pitchFamily="34" charset="0"/>
              </a:rPr>
              <a:t>Class lists will be changed upon meeting with your pastoral teacher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ptos" panose="020B0004020202020204" pitchFamily="34" charset="0"/>
              </a:rPr>
              <a:t>Continue to attend any timetabled class for which you are timetabled until pastoral has confirmed this change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165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070B83-DC9C-CE07-5F1E-09C48106EE54}"/>
              </a:ext>
            </a:extLst>
          </p:cNvPr>
          <p:cNvGrpSpPr/>
          <p:nvPr/>
        </p:nvGrpSpPr>
        <p:grpSpPr>
          <a:xfrm>
            <a:off x="9638696" y="295163"/>
            <a:ext cx="1824186" cy="2000813"/>
            <a:chOff x="9638696" y="295163"/>
            <a:chExt cx="1824186" cy="20008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286521-862B-4AC2-AB41-44B43230C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7865" y="295163"/>
              <a:ext cx="1205849" cy="1425095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2802575-0B2B-4888-3868-ABD398E9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8696" y="1720258"/>
              <a:ext cx="1824186" cy="57571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890914" y="671691"/>
            <a:ext cx="1041017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Calibri"/>
                <a:cs typeface="Calibri"/>
              </a:rPr>
              <a:t>Your timetables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0257F-6279-1B78-9036-6727CA67D07C}"/>
              </a:ext>
            </a:extLst>
          </p:cNvPr>
          <p:cNvSpPr txBox="1"/>
          <p:nvPr/>
        </p:nvSpPr>
        <p:spPr>
          <a:xfrm>
            <a:off x="1121434" y="1720258"/>
            <a:ext cx="85172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School Service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Applications to be in by Friday 30</a:t>
            </a:r>
            <a:r>
              <a:rPr kumimoji="0" lang="en-GB" sz="3200" b="0" i="0" u="none" strike="noStrike" kern="1200" cap="none" spc="0" normalizeH="0" baseline="3000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August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903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070B83-DC9C-CE07-5F1E-09C48106EE54}"/>
              </a:ext>
            </a:extLst>
          </p:cNvPr>
          <p:cNvGrpSpPr/>
          <p:nvPr/>
        </p:nvGrpSpPr>
        <p:grpSpPr>
          <a:xfrm>
            <a:off x="9638696" y="295163"/>
            <a:ext cx="1824186" cy="2000813"/>
            <a:chOff x="9638696" y="295163"/>
            <a:chExt cx="1824186" cy="20008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286521-862B-4AC2-AB41-44B43230C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7865" y="295163"/>
              <a:ext cx="1205849" cy="1425095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2802575-0B2B-4888-3868-ABD398E9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8696" y="1720258"/>
              <a:ext cx="1824186" cy="57571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743543" y="207624"/>
            <a:ext cx="1041017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Calibri"/>
                <a:cs typeface="Calibri"/>
              </a:rPr>
              <a:t>Your timetables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0257F-6279-1B78-9036-6727CA67D07C}"/>
              </a:ext>
            </a:extLst>
          </p:cNvPr>
          <p:cNvSpPr txBox="1"/>
          <p:nvPr/>
        </p:nvSpPr>
        <p:spPr>
          <a:xfrm>
            <a:off x="434375" y="1007710"/>
            <a:ext cx="1018741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S6 Home Study Agreements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From September, you can apply for HSA in PSE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Only at start or end of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You should be in House Time until HSA in place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You should be in LRC for study </a:t>
            </a: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until HSA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 place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P5 Study – Lunch 10 mins early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Signing in/out Folders in LRC –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Cademuir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Dunrig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Meldon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Sign in for late arrival or Study Period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Sing out if leaving school early for lunch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Sign out at school office if leaving for the day</a:t>
            </a:r>
          </a:p>
        </p:txBody>
      </p:sp>
    </p:spTree>
    <p:extLst>
      <p:ext uri="{BB962C8B-B14F-4D97-AF65-F5344CB8AC3E}">
        <p14:creationId xmlns:p14="http://schemas.microsoft.com/office/powerpoint/2010/main" val="60698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461</Words>
  <Application>Microsoft Office PowerPoint</Application>
  <PresentationFormat>Widescreen</PresentationFormat>
  <Paragraphs>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Ryalls, Kevin</dc:creator>
  <cp:lastModifiedBy>Ryalls, Kevin</cp:lastModifiedBy>
  <cp:revision>4</cp:revision>
  <cp:lastPrinted>2024-02-16T13:48:51Z</cp:lastPrinted>
  <dcterms:created xsi:type="dcterms:W3CDTF">2024-01-09T18:40:36Z</dcterms:created>
  <dcterms:modified xsi:type="dcterms:W3CDTF">2024-08-18T19:29:23Z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2024-01-09T18:40:36Z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0ba1b345-b8e0-48e0-8509-4ea9d7b7e118</vt:lpwstr>
  </property>
  <property fmtid="{D5CDD505-2E9C-101B-9397-08002B2CF9AE}" pid="8" name="MSIP_Label_9fedad31-c0c2-44e8-b26c-75143ee7ed65_ContentBits">
    <vt:lpwstr>0</vt:lpwstr>
  </property>
</Properties>
</file>