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ppt/activeX/activeX15.xml" ContentType="application/vnd.ms-office.activeX+xml"/>
  <Override PartName="/ppt/activeX/activeX16.xml" ContentType="application/vnd.ms-office.activeX+xml"/>
  <Override PartName="/ppt/activeX/activeX1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ppt/activeX/activeX20.xml" ContentType="application/vnd.ms-office.activeX+xml"/>
  <Override PartName="/ppt/activeX/activeX21.xml" ContentType="application/vnd.ms-office.activeX+xml"/>
  <Override PartName="/ppt/activeX/activeX22.xml" ContentType="application/vnd.ms-office.activeX+xml"/>
  <Override PartName="/ppt/activeX/activeX23.xml" ContentType="application/vnd.ms-office.activeX+xml"/>
  <Override PartName="/ppt/activeX/activeX24.xml" ContentType="application/vnd.ms-office.activeX+xml"/>
  <Override PartName="/ppt/activeX/activeX25.xml" ContentType="application/vnd.ms-office.activeX+xml"/>
  <Override PartName="/ppt/activeX/activeX26.xml" ContentType="application/vnd.ms-office.activeX+xml"/>
  <Override PartName="/ppt/activeX/activeX27.xml" ContentType="application/vnd.ms-office.activeX+xml"/>
  <Override PartName="/ppt/activeX/activeX28.xml" ContentType="application/vnd.ms-office.activeX+xml"/>
  <Override PartName="/ppt/activeX/activeX29.xml" ContentType="application/vnd.ms-office.activeX+xml"/>
  <Override PartName="/ppt/activeX/activeX30.xml" ContentType="application/vnd.ms-office.activeX+xml"/>
  <Override PartName="/ppt/activeX/activeX31.xml" ContentType="application/vnd.ms-office.activeX+xml"/>
  <Override PartName="/ppt/activeX/activeX32.xml" ContentType="application/vnd.ms-office.activeX+xml"/>
  <Override PartName="/ppt/activeX/activeX33.xml" ContentType="application/vnd.ms-office.activeX+xml"/>
  <Override PartName="/ppt/activeX/activeX34.xml" ContentType="application/vnd.ms-office.activeX+xml"/>
  <Override PartName="/ppt/activeX/activeX35.xml" ContentType="application/vnd.ms-office.activeX+xml"/>
  <Override PartName="/ppt/activeX/activeX36.xml" ContentType="application/vnd.ms-office.activeX+xml"/>
  <Override PartName="/ppt/activeX/activeX37.xml" ContentType="application/vnd.ms-office.activeX+xml"/>
  <Override PartName="/ppt/activeX/activeX38.xml" ContentType="application/vnd.ms-office.activeX+xml"/>
  <Override PartName="/ppt/activeX/activeX39.xml" ContentType="application/vnd.ms-office.activeX+xml"/>
  <Override PartName="/ppt/activeX/activeX40.xml" ContentType="application/vnd.ms-office.activeX+xml"/>
  <Override PartName="/ppt/activeX/activeX41.xml" ContentType="application/vnd.ms-office.activeX+xml"/>
  <Override PartName="/ppt/activeX/activeX42.xml" ContentType="application/vnd.ms-office.activeX+xml"/>
  <Override PartName="/ppt/activeX/activeX43.xml" ContentType="application/vnd.ms-office.activeX+xml"/>
  <Override PartName="/ppt/activeX/activeX44.xml" ContentType="application/vnd.ms-office.activeX+xml"/>
  <Override PartName="/ppt/activeX/activeX45.xml" ContentType="application/vnd.ms-office.activeX+xml"/>
  <Override PartName="/ppt/activeX/activeX46.xml" ContentType="application/vnd.ms-office.activeX+xml"/>
  <Override PartName="/ppt/activeX/activeX47.xml" ContentType="application/vnd.ms-office.activeX+xml"/>
  <Override PartName="/ppt/activeX/activeX48.xml" ContentType="application/vnd.ms-office.activeX+xml"/>
  <Override PartName="/ppt/activeX/activeX49.xml" ContentType="application/vnd.ms-office.activeX+xml"/>
  <Override PartName="/ppt/activeX/activeX50.xml" ContentType="application/vnd.ms-office.activeX+xml"/>
  <Override PartName="/ppt/activeX/activeX51.xml" ContentType="application/vnd.ms-office.activeX+xml"/>
  <Override PartName="/ppt/activeX/activeX52.xml" ContentType="application/vnd.ms-office.activeX+xml"/>
  <Override PartName="/ppt/activeX/activeX53.xml" ContentType="application/vnd.ms-office.activeX+xml"/>
  <Override PartName="/ppt/activeX/activeX54.xml" ContentType="application/vnd.ms-office.activeX+xml"/>
  <Override PartName="/ppt/activeX/activeX55.xml" ContentType="application/vnd.ms-office.activeX+xml"/>
  <Override PartName="/ppt/activeX/activeX56.xml" ContentType="application/vnd.ms-office.activeX+xml"/>
  <Override PartName="/ppt/activeX/activeX57.xml" ContentType="application/vnd.ms-office.activeX+xml"/>
  <Override PartName="/ppt/activeX/activeX58.xml" ContentType="application/vnd.ms-office.activeX+xml"/>
  <Override PartName="/ppt/activeX/activeX59.xml" ContentType="application/vnd.ms-office.activeX+xml"/>
  <Override PartName="/ppt/activeX/activeX60.xml" ContentType="application/vnd.ms-office.activeX+xml"/>
  <Override PartName="/ppt/activeX/activeX61.xml" ContentType="application/vnd.ms-office.activeX+xml"/>
  <Override PartName="/ppt/activeX/activeX62.xml" ContentType="application/vnd.ms-office.activeX+xml"/>
  <Override PartName="/ppt/activeX/activeX63.xml" ContentType="application/vnd.ms-office.activeX+xml"/>
  <Override PartName="/ppt/activeX/activeX64.xml" ContentType="application/vnd.ms-office.activeX+xml"/>
  <Override PartName="/ppt/activeX/activeX65.xml" ContentType="application/vnd.ms-office.activeX+xml"/>
  <Override PartName="/ppt/activeX/activeX66.xml" ContentType="application/vnd.ms-office.activeX+xml"/>
  <Override PartName="/ppt/activeX/activeX67.xml" ContentType="application/vnd.ms-office.activeX+xml"/>
  <Override PartName="/ppt/activeX/activeX68.xml" ContentType="application/vnd.ms-office.activeX+xml"/>
  <Override PartName="/ppt/activeX/activeX69.xml" ContentType="application/vnd.ms-office.activeX+xml"/>
  <Override PartName="/ppt/activeX/activeX70.xml" ContentType="application/vnd.ms-office.activeX+xml"/>
  <Override PartName="/ppt/activeX/activeX71.xml" ContentType="application/vnd.ms-office.activeX+xml"/>
  <Override PartName="/ppt/activeX/activeX72.xml" ContentType="application/vnd.ms-office.activeX+xml"/>
  <Override PartName="/ppt/activeX/activeX73.xml" ContentType="application/vnd.ms-office.activeX+xml"/>
  <Override PartName="/ppt/activeX/activeX74.xml" ContentType="application/vnd.ms-office.activeX+xml"/>
  <Override PartName="/ppt/activeX/activeX75.xml" ContentType="application/vnd.ms-office.activeX+xml"/>
  <Override PartName="/ppt/activeX/activeX76.xml" ContentType="application/vnd.ms-office.activeX+xml"/>
  <Override PartName="/ppt/activeX/activeX77.xml" ContentType="application/vnd.ms-office.activeX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9" r:id="rId3"/>
    <p:sldId id="277" r:id="rId4"/>
    <p:sldId id="274" r:id="rId5"/>
    <p:sldId id="276" r:id="rId6"/>
    <p:sldId id="275" r:id="rId7"/>
    <p:sldId id="278" r:id="rId8"/>
    <p:sldId id="272" r:id="rId9"/>
    <p:sldId id="280" r:id="rId10"/>
    <p:sldId id="273" r:id="rId11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EDE546-1AAC-4FA8-A9B5-12574FE2A570}" v="139" dt="2024-10-02T07:37:23.1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_rels/activeX22.xml.rels><?xml version="1.0" encoding="UTF-8" standalone="yes"?>
<Relationships xmlns="http://schemas.openxmlformats.org/package/2006/relationships"><Relationship Id="rId1" Type="http://schemas.microsoft.com/office/2006/relationships/activeXControlBinary" Target="activeX22.bin"/></Relationships>
</file>

<file path=ppt/activeX/_rels/activeX23.xml.rels><?xml version="1.0" encoding="UTF-8" standalone="yes"?>
<Relationships xmlns="http://schemas.openxmlformats.org/package/2006/relationships"><Relationship Id="rId1" Type="http://schemas.microsoft.com/office/2006/relationships/activeXControlBinary" Target="activeX23.bin"/></Relationships>
</file>

<file path=ppt/activeX/_rels/activeX24.xml.rels><?xml version="1.0" encoding="UTF-8" standalone="yes"?>
<Relationships xmlns="http://schemas.openxmlformats.org/package/2006/relationships"><Relationship Id="rId1" Type="http://schemas.microsoft.com/office/2006/relationships/activeXControlBinary" Target="activeX24.bin"/></Relationships>
</file>

<file path=ppt/activeX/_rels/activeX25.xml.rels><?xml version="1.0" encoding="UTF-8" standalone="yes"?>
<Relationships xmlns="http://schemas.openxmlformats.org/package/2006/relationships"><Relationship Id="rId1" Type="http://schemas.microsoft.com/office/2006/relationships/activeXControlBinary" Target="activeX25.bin"/></Relationships>
</file>

<file path=ppt/activeX/_rels/activeX26.xml.rels><?xml version="1.0" encoding="UTF-8" standalone="yes"?>
<Relationships xmlns="http://schemas.openxmlformats.org/package/2006/relationships"><Relationship Id="rId1" Type="http://schemas.microsoft.com/office/2006/relationships/activeXControlBinary" Target="activeX26.bin"/></Relationships>
</file>

<file path=ppt/activeX/_rels/activeX27.xml.rels><?xml version="1.0" encoding="UTF-8" standalone="yes"?>
<Relationships xmlns="http://schemas.openxmlformats.org/package/2006/relationships"><Relationship Id="rId1" Type="http://schemas.microsoft.com/office/2006/relationships/activeXControlBinary" Target="activeX27.bin"/></Relationships>
</file>

<file path=ppt/activeX/_rels/activeX28.xml.rels><?xml version="1.0" encoding="UTF-8" standalone="yes"?>
<Relationships xmlns="http://schemas.openxmlformats.org/package/2006/relationships"><Relationship Id="rId1" Type="http://schemas.microsoft.com/office/2006/relationships/activeXControlBinary" Target="activeX28.bin"/></Relationships>
</file>

<file path=ppt/activeX/_rels/activeX29.xml.rels><?xml version="1.0" encoding="UTF-8" standalone="yes"?>
<Relationships xmlns="http://schemas.openxmlformats.org/package/2006/relationships"><Relationship Id="rId1" Type="http://schemas.microsoft.com/office/2006/relationships/activeXControlBinary" Target="activeX29.bin"/></Relationships>
</file>

<file path=ppt/activeX/_rels/activeX30.xml.rels><?xml version="1.0" encoding="UTF-8" standalone="yes"?>
<Relationships xmlns="http://schemas.openxmlformats.org/package/2006/relationships"><Relationship Id="rId1" Type="http://schemas.microsoft.com/office/2006/relationships/activeXControlBinary" Target="activeX30.bin"/></Relationships>
</file>

<file path=ppt/activeX/_rels/activeX31.xml.rels><?xml version="1.0" encoding="UTF-8" standalone="yes"?>
<Relationships xmlns="http://schemas.openxmlformats.org/package/2006/relationships"><Relationship Id="rId1" Type="http://schemas.microsoft.com/office/2006/relationships/activeXControlBinary" Target="activeX31.bin"/></Relationships>
</file>

<file path=ppt/activeX/_rels/activeX32.xml.rels><?xml version="1.0" encoding="UTF-8" standalone="yes"?>
<Relationships xmlns="http://schemas.openxmlformats.org/package/2006/relationships"><Relationship Id="rId1" Type="http://schemas.microsoft.com/office/2006/relationships/activeXControlBinary" Target="activeX32.bin"/></Relationships>
</file>

<file path=ppt/activeX/_rels/activeX33.xml.rels><?xml version="1.0" encoding="UTF-8" standalone="yes"?>
<Relationships xmlns="http://schemas.openxmlformats.org/package/2006/relationships"><Relationship Id="rId1" Type="http://schemas.microsoft.com/office/2006/relationships/activeXControlBinary" Target="activeX33.bin"/></Relationships>
</file>

<file path=ppt/activeX/_rels/activeX34.xml.rels><?xml version="1.0" encoding="UTF-8" standalone="yes"?>
<Relationships xmlns="http://schemas.openxmlformats.org/package/2006/relationships"><Relationship Id="rId1" Type="http://schemas.microsoft.com/office/2006/relationships/activeXControlBinary" Target="activeX34.bin"/></Relationships>
</file>

<file path=ppt/activeX/_rels/activeX35.xml.rels><?xml version="1.0" encoding="UTF-8" standalone="yes"?>
<Relationships xmlns="http://schemas.openxmlformats.org/package/2006/relationships"><Relationship Id="rId1" Type="http://schemas.microsoft.com/office/2006/relationships/activeXControlBinary" Target="activeX35.bin"/></Relationships>
</file>

<file path=ppt/activeX/_rels/activeX36.xml.rels><?xml version="1.0" encoding="UTF-8" standalone="yes"?>
<Relationships xmlns="http://schemas.openxmlformats.org/package/2006/relationships"><Relationship Id="rId1" Type="http://schemas.microsoft.com/office/2006/relationships/activeXControlBinary" Target="activeX36.bin"/></Relationships>
</file>

<file path=ppt/activeX/_rels/activeX37.xml.rels><?xml version="1.0" encoding="UTF-8" standalone="yes"?>
<Relationships xmlns="http://schemas.openxmlformats.org/package/2006/relationships"><Relationship Id="rId1" Type="http://schemas.microsoft.com/office/2006/relationships/activeXControlBinary" Target="activeX37.bin"/></Relationships>
</file>

<file path=ppt/activeX/_rels/activeX38.xml.rels><?xml version="1.0" encoding="UTF-8" standalone="yes"?>
<Relationships xmlns="http://schemas.openxmlformats.org/package/2006/relationships"><Relationship Id="rId1" Type="http://schemas.microsoft.com/office/2006/relationships/activeXControlBinary" Target="activeX38.bin"/></Relationships>
</file>

<file path=ppt/activeX/_rels/activeX39.xml.rels><?xml version="1.0" encoding="UTF-8" standalone="yes"?>
<Relationships xmlns="http://schemas.openxmlformats.org/package/2006/relationships"><Relationship Id="rId1" Type="http://schemas.microsoft.com/office/2006/relationships/activeXControlBinary" Target="activeX39.bin"/></Relationships>
</file>

<file path=ppt/activeX/_rels/activeX40.xml.rels><?xml version="1.0" encoding="UTF-8" standalone="yes"?>
<Relationships xmlns="http://schemas.openxmlformats.org/package/2006/relationships"><Relationship Id="rId1" Type="http://schemas.microsoft.com/office/2006/relationships/activeXControlBinary" Target="activeX40.bin"/></Relationships>
</file>

<file path=ppt/activeX/_rels/activeX41.xml.rels><?xml version="1.0" encoding="UTF-8" standalone="yes"?>
<Relationships xmlns="http://schemas.openxmlformats.org/package/2006/relationships"><Relationship Id="rId1" Type="http://schemas.microsoft.com/office/2006/relationships/activeXControlBinary" Target="activeX41.bin"/></Relationships>
</file>

<file path=ppt/activeX/_rels/activeX42.xml.rels><?xml version="1.0" encoding="UTF-8" standalone="yes"?>
<Relationships xmlns="http://schemas.openxmlformats.org/package/2006/relationships"><Relationship Id="rId1" Type="http://schemas.microsoft.com/office/2006/relationships/activeXControlBinary" Target="activeX42.bin"/></Relationships>
</file>

<file path=ppt/activeX/_rels/activeX43.xml.rels><?xml version="1.0" encoding="UTF-8" standalone="yes"?>
<Relationships xmlns="http://schemas.openxmlformats.org/package/2006/relationships"><Relationship Id="rId1" Type="http://schemas.microsoft.com/office/2006/relationships/activeXControlBinary" Target="activeX43.bin"/></Relationships>
</file>

<file path=ppt/activeX/_rels/activeX44.xml.rels><?xml version="1.0" encoding="UTF-8" standalone="yes"?>
<Relationships xmlns="http://schemas.openxmlformats.org/package/2006/relationships"><Relationship Id="rId1" Type="http://schemas.microsoft.com/office/2006/relationships/activeXControlBinary" Target="activeX44.bin"/></Relationships>
</file>

<file path=ppt/activeX/_rels/activeX45.xml.rels><?xml version="1.0" encoding="UTF-8" standalone="yes"?>
<Relationships xmlns="http://schemas.openxmlformats.org/package/2006/relationships"><Relationship Id="rId1" Type="http://schemas.microsoft.com/office/2006/relationships/activeXControlBinary" Target="activeX45.bin"/></Relationships>
</file>

<file path=ppt/activeX/_rels/activeX46.xml.rels><?xml version="1.0" encoding="UTF-8" standalone="yes"?>
<Relationships xmlns="http://schemas.openxmlformats.org/package/2006/relationships"><Relationship Id="rId1" Type="http://schemas.microsoft.com/office/2006/relationships/activeXControlBinary" Target="activeX46.bin"/></Relationships>
</file>

<file path=ppt/activeX/_rels/activeX47.xml.rels><?xml version="1.0" encoding="UTF-8" standalone="yes"?>
<Relationships xmlns="http://schemas.openxmlformats.org/package/2006/relationships"><Relationship Id="rId1" Type="http://schemas.microsoft.com/office/2006/relationships/activeXControlBinary" Target="activeX47.bin"/></Relationships>
</file>

<file path=ppt/activeX/_rels/activeX48.xml.rels><?xml version="1.0" encoding="UTF-8" standalone="yes"?>
<Relationships xmlns="http://schemas.openxmlformats.org/package/2006/relationships"><Relationship Id="rId1" Type="http://schemas.microsoft.com/office/2006/relationships/activeXControlBinary" Target="activeX48.bin"/></Relationships>
</file>

<file path=ppt/activeX/_rels/activeX49.xml.rels><?xml version="1.0" encoding="UTF-8" standalone="yes"?>
<Relationships xmlns="http://schemas.openxmlformats.org/package/2006/relationships"><Relationship Id="rId1" Type="http://schemas.microsoft.com/office/2006/relationships/activeXControlBinary" Target="activeX49.bin"/></Relationships>
</file>

<file path=ppt/activeX/_rels/activeX50.xml.rels><?xml version="1.0" encoding="UTF-8" standalone="yes"?>
<Relationships xmlns="http://schemas.openxmlformats.org/package/2006/relationships"><Relationship Id="rId1" Type="http://schemas.microsoft.com/office/2006/relationships/activeXControlBinary" Target="activeX50.bin"/></Relationships>
</file>

<file path=ppt/activeX/_rels/activeX51.xml.rels><?xml version="1.0" encoding="UTF-8" standalone="yes"?>
<Relationships xmlns="http://schemas.openxmlformats.org/package/2006/relationships"><Relationship Id="rId1" Type="http://schemas.microsoft.com/office/2006/relationships/activeXControlBinary" Target="activeX51.bin"/></Relationships>
</file>

<file path=ppt/activeX/_rels/activeX52.xml.rels><?xml version="1.0" encoding="UTF-8" standalone="yes"?>
<Relationships xmlns="http://schemas.openxmlformats.org/package/2006/relationships"><Relationship Id="rId1" Type="http://schemas.microsoft.com/office/2006/relationships/activeXControlBinary" Target="activeX52.bin"/></Relationships>
</file>

<file path=ppt/activeX/_rels/activeX53.xml.rels><?xml version="1.0" encoding="UTF-8" standalone="yes"?>
<Relationships xmlns="http://schemas.openxmlformats.org/package/2006/relationships"><Relationship Id="rId1" Type="http://schemas.microsoft.com/office/2006/relationships/activeXControlBinary" Target="activeX53.bin"/></Relationships>
</file>

<file path=ppt/activeX/_rels/activeX54.xml.rels><?xml version="1.0" encoding="UTF-8" standalone="yes"?>
<Relationships xmlns="http://schemas.openxmlformats.org/package/2006/relationships"><Relationship Id="rId1" Type="http://schemas.microsoft.com/office/2006/relationships/activeXControlBinary" Target="activeX54.bin"/></Relationships>
</file>

<file path=ppt/activeX/_rels/activeX55.xml.rels><?xml version="1.0" encoding="UTF-8" standalone="yes"?>
<Relationships xmlns="http://schemas.openxmlformats.org/package/2006/relationships"><Relationship Id="rId1" Type="http://schemas.microsoft.com/office/2006/relationships/activeXControlBinary" Target="activeX55.bin"/></Relationships>
</file>

<file path=ppt/activeX/_rels/activeX56.xml.rels><?xml version="1.0" encoding="UTF-8" standalone="yes"?>
<Relationships xmlns="http://schemas.openxmlformats.org/package/2006/relationships"><Relationship Id="rId1" Type="http://schemas.microsoft.com/office/2006/relationships/activeXControlBinary" Target="activeX56.bin"/></Relationships>
</file>

<file path=ppt/activeX/_rels/activeX57.xml.rels><?xml version="1.0" encoding="UTF-8" standalone="yes"?>
<Relationships xmlns="http://schemas.openxmlformats.org/package/2006/relationships"><Relationship Id="rId1" Type="http://schemas.microsoft.com/office/2006/relationships/activeXControlBinary" Target="activeX57.bin"/></Relationships>
</file>

<file path=ppt/activeX/_rels/activeX58.xml.rels><?xml version="1.0" encoding="UTF-8" standalone="yes"?>
<Relationships xmlns="http://schemas.openxmlformats.org/package/2006/relationships"><Relationship Id="rId1" Type="http://schemas.microsoft.com/office/2006/relationships/activeXControlBinary" Target="activeX58.bin"/></Relationships>
</file>

<file path=ppt/activeX/_rels/activeX59.xml.rels><?xml version="1.0" encoding="UTF-8" standalone="yes"?>
<Relationships xmlns="http://schemas.openxmlformats.org/package/2006/relationships"><Relationship Id="rId1" Type="http://schemas.microsoft.com/office/2006/relationships/activeXControlBinary" Target="activeX59.bin"/></Relationships>
</file>

<file path=ppt/activeX/_rels/activeX60.xml.rels><?xml version="1.0" encoding="UTF-8" standalone="yes"?>
<Relationships xmlns="http://schemas.openxmlformats.org/package/2006/relationships"><Relationship Id="rId1" Type="http://schemas.microsoft.com/office/2006/relationships/activeXControlBinary" Target="activeX60.bin"/></Relationships>
</file>

<file path=ppt/activeX/_rels/activeX61.xml.rels><?xml version="1.0" encoding="UTF-8" standalone="yes"?>
<Relationships xmlns="http://schemas.openxmlformats.org/package/2006/relationships"><Relationship Id="rId1" Type="http://schemas.microsoft.com/office/2006/relationships/activeXControlBinary" Target="activeX61.bin"/></Relationships>
</file>

<file path=ppt/activeX/_rels/activeX62.xml.rels><?xml version="1.0" encoding="UTF-8" standalone="yes"?>
<Relationships xmlns="http://schemas.openxmlformats.org/package/2006/relationships"><Relationship Id="rId1" Type="http://schemas.microsoft.com/office/2006/relationships/activeXControlBinary" Target="activeX62.bin"/></Relationships>
</file>

<file path=ppt/activeX/_rels/activeX63.xml.rels><?xml version="1.0" encoding="UTF-8" standalone="yes"?>
<Relationships xmlns="http://schemas.openxmlformats.org/package/2006/relationships"><Relationship Id="rId1" Type="http://schemas.microsoft.com/office/2006/relationships/activeXControlBinary" Target="activeX63.bin"/></Relationships>
</file>

<file path=ppt/activeX/_rels/activeX64.xml.rels><?xml version="1.0" encoding="UTF-8" standalone="yes"?>
<Relationships xmlns="http://schemas.openxmlformats.org/package/2006/relationships"><Relationship Id="rId1" Type="http://schemas.microsoft.com/office/2006/relationships/activeXControlBinary" Target="activeX64.bin"/></Relationships>
</file>

<file path=ppt/activeX/_rels/activeX65.xml.rels><?xml version="1.0" encoding="UTF-8" standalone="yes"?>
<Relationships xmlns="http://schemas.openxmlformats.org/package/2006/relationships"><Relationship Id="rId1" Type="http://schemas.microsoft.com/office/2006/relationships/activeXControlBinary" Target="activeX65.bin"/></Relationships>
</file>

<file path=ppt/activeX/_rels/activeX66.xml.rels><?xml version="1.0" encoding="UTF-8" standalone="yes"?>
<Relationships xmlns="http://schemas.openxmlformats.org/package/2006/relationships"><Relationship Id="rId1" Type="http://schemas.microsoft.com/office/2006/relationships/activeXControlBinary" Target="activeX66.bin"/></Relationships>
</file>

<file path=ppt/activeX/_rels/activeX67.xml.rels><?xml version="1.0" encoding="UTF-8" standalone="yes"?>
<Relationships xmlns="http://schemas.openxmlformats.org/package/2006/relationships"><Relationship Id="rId1" Type="http://schemas.microsoft.com/office/2006/relationships/activeXControlBinary" Target="activeX67.bin"/></Relationships>
</file>

<file path=ppt/activeX/_rels/activeX68.xml.rels><?xml version="1.0" encoding="UTF-8" standalone="yes"?>
<Relationships xmlns="http://schemas.openxmlformats.org/package/2006/relationships"><Relationship Id="rId1" Type="http://schemas.microsoft.com/office/2006/relationships/activeXControlBinary" Target="activeX68.bin"/></Relationships>
</file>

<file path=ppt/activeX/_rels/activeX69.xml.rels><?xml version="1.0" encoding="UTF-8" standalone="yes"?>
<Relationships xmlns="http://schemas.openxmlformats.org/package/2006/relationships"><Relationship Id="rId1" Type="http://schemas.microsoft.com/office/2006/relationships/activeXControlBinary" Target="activeX69.bin"/></Relationships>
</file>

<file path=ppt/activeX/_rels/activeX70.xml.rels><?xml version="1.0" encoding="UTF-8" standalone="yes"?>
<Relationships xmlns="http://schemas.openxmlformats.org/package/2006/relationships"><Relationship Id="rId1" Type="http://schemas.microsoft.com/office/2006/relationships/activeXControlBinary" Target="activeX70.bin"/></Relationships>
</file>

<file path=ppt/activeX/_rels/activeX71.xml.rels><?xml version="1.0" encoding="UTF-8" standalone="yes"?>
<Relationships xmlns="http://schemas.openxmlformats.org/package/2006/relationships"><Relationship Id="rId1" Type="http://schemas.microsoft.com/office/2006/relationships/activeXControlBinary" Target="activeX71.bin"/></Relationships>
</file>

<file path=ppt/activeX/_rels/activeX72.xml.rels><?xml version="1.0" encoding="UTF-8" standalone="yes"?>
<Relationships xmlns="http://schemas.openxmlformats.org/package/2006/relationships"><Relationship Id="rId1" Type="http://schemas.microsoft.com/office/2006/relationships/activeXControlBinary" Target="activeX72.bin"/></Relationships>
</file>

<file path=ppt/activeX/_rels/activeX73.xml.rels><?xml version="1.0" encoding="UTF-8" standalone="yes"?>
<Relationships xmlns="http://schemas.openxmlformats.org/package/2006/relationships"><Relationship Id="rId1" Type="http://schemas.microsoft.com/office/2006/relationships/activeXControlBinary" Target="activeX73.bin"/></Relationships>
</file>

<file path=ppt/activeX/_rels/activeX74.xml.rels><?xml version="1.0" encoding="UTF-8" standalone="yes"?>
<Relationships xmlns="http://schemas.openxmlformats.org/package/2006/relationships"><Relationship Id="rId1" Type="http://schemas.microsoft.com/office/2006/relationships/activeXControlBinary" Target="activeX74.bin"/></Relationships>
</file>

<file path=ppt/activeX/_rels/activeX75.xml.rels><?xml version="1.0" encoding="UTF-8" standalone="yes"?>
<Relationships xmlns="http://schemas.openxmlformats.org/package/2006/relationships"><Relationship Id="rId1" Type="http://schemas.microsoft.com/office/2006/relationships/activeXControlBinary" Target="activeX75.bin"/></Relationships>
</file>

<file path=ppt/activeX/_rels/activeX76.xml.rels><?xml version="1.0" encoding="UTF-8" standalone="yes"?>
<Relationships xmlns="http://schemas.openxmlformats.org/package/2006/relationships"><Relationship Id="rId1" Type="http://schemas.microsoft.com/office/2006/relationships/activeXControlBinary" Target="activeX76.bin"/></Relationships>
</file>

<file path=ppt/activeX/_rels/activeX77.xml.rels><?xml version="1.0" encoding="UTF-8" standalone="yes"?>
<Relationships xmlns="http://schemas.openxmlformats.org/package/2006/relationships"><Relationship Id="rId1" Type="http://schemas.microsoft.com/office/2006/relationships/activeXControlBinary" Target="activeX77.bin"/></Relationships>
</file>

<file path=ppt/activeX/activeX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2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3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4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5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8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69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0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1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2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3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4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5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6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activeX/activeX77.xml><?xml version="1.0" encoding="utf-8"?>
<ax:ocx xmlns:ax="http://schemas.microsoft.com/office/2006/activeX" xmlns:r="http://schemas.openxmlformats.org/officeDocument/2006/relationships" ax:classid="{5512D118-5CC6-11CF-8D67-00AA00BDCE1D}" ax:persistence="persistStorage" r:id="rId1"/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9AEDE546-1AAC-4FA8-A9B5-12574FE2A570}"/>
    <pc:docChg chg="undo custSel addSld delSld modSld">
      <pc:chgData name="Ryalls, Kevin" userId="78276239-1571-46af-87a3-206ed2b3e4ec" providerId="ADAL" clId="{9AEDE546-1AAC-4FA8-A9B5-12574FE2A570}" dt="2024-10-02T07:39:42.657" v="2664" actId="20577"/>
      <pc:docMkLst>
        <pc:docMk/>
      </pc:docMkLst>
      <pc:sldChg chg="addSp delSp modSp mod">
        <pc:chgData name="Ryalls, Kevin" userId="78276239-1571-46af-87a3-206ed2b3e4ec" providerId="ADAL" clId="{9AEDE546-1AAC-4FA8-A9B5-12574FE2A570}" dt="2024-10-02T07:38:12.342" v="2415" actId="20577"/>
        <pc:sldMkLst>
          <pc:docMk/>
          <pc:sldMk cId="1874721033" sldId="270"/>
        </pc:sldMkLst>
        <pc:spChg chg="add mod">
          <ac:chgData name="Ryalls, Kevin" userId="78276239-1571-46af-87a3-206ed2b3e4ec" providerId="ADAL" clId="{9AEDE546-1AAC-4FA8-A9B5-12574FE2A570}" dt="2024-09-25T07:30:39.197" v="119" actId="21"/>
          <ac:spMkLst>
            <pc:docMk/>
            <pc:sldMk cId="1874721033" sldId="270"/>
            <ac:spMk id="3" creationId="{F67FF6E8-2B84-6862-02BC-714BB2616F53}"/>
          </ac:spMkLst>
        </pc:spChg>
        <pc:spChg chg="del mod">
          <ac:chgData name="Ryalls, Kevin" userId="78276239-1571-46af-87a3-206ed2b3e4ec" providerId="ADAL" clId="{9AEDE546-1AAC-4FA8-A9B5-12574FE2A570}" dt="2024-10-02T07:37:37.946" v="2259" actId="478"/>
          <ac:spMkLst>
            <pc:docMk/>
            <pc:sldMk cId="1874721033" sldId="270"/>
            <ac:spMk id="6" creationId="{C438FFCF-96C0-C833-79DE-091DC21DACD6}"/>
          </ac:spMkLst>
        </pc:spChg>
        <pc:spChg chg="mod">
          <ac:chgData name="Ryalls, Kevin" userId="78276239-1571-46af-87a3-206ed2b3e4ec" providerId="ADAL" clId="{9AEDE546-1AAC-4FA8-A9B5-12574FE2A570}" dt="2024-10-02T07:38:12.342" v="2415" actId="20577"/>
          <ac:spMkLst>
            <pc:docMk/>
            <pc:sldMk cId="1874721033" sldId="270"/>
            <ac:spMk id="17" creationId="{307688CC-165C-2521-3950-3BFB04BCECED}"/>
          </ac:spMkLst>
        </pc:spChg>
        <pc:graphicFrameChg chg="add mod">
          <ac:chgData name="Ryalls, Kevin" userId="78276239-1571-46af-87a3-206ed2b3e4ec" providerId="ADAL" clId="{9AEDE546-1AAC-4FA8-A9B5-12574FE2A570}" dt="2024-10-02T07:13:51.953" v="1109"/>
          <ac:graphicFrameMkLst>
            <pc:docMk/>
            <pc:sldMk cId="1874721033" sldId="270"/>
            <ac:graphicFrameMk id="4" creationId="{66FEC6F6-E47C-C0D6-23EA-CC769E277FB6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1.975" v="1110"/>
          <ac:graphicFrameMkLst>
            <pc:docMk/>
            <pc:sldMk cId="1874721033" sldId="270"/>
            <ac:graphicFrameMk id="7" creationId="{DD623BA7-16D5-E692-9929-5080ED90DABA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1.988" v="1111"/>
          <ac:graphicFrameMkLst>
            <pc:docMk/>
            <pc:sldMk cId="1874721033" sldId="270"/>
            <ac:graphicFrameMk id="8" creationId="{644680E9-E000-E456-8750-4BFB9F168AEE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2.004" v="1112"/>
          <ac:graphicFrameMkLst>
            <pc:docMk/>
            <pc:sldMk cId="1874721033" sldId="270"/>
            <ac:graphicFrameMk id="9" creationId="{E1AFF877-F5FC-F97B-A786-4B1F2BAC1D43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2.017" v="1113"/>
          <ac:graphicFrameMkLst>
            <pc:docMk/>
            <pc:sldMk cId="1874721033" sldId="270"/>
            <ac:graphicFrameMk id="10" creationId="{A5C63AC9-934D-FEE2-5C88-A380B01A8C5C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2.031" v="1114"/>
          <ac:graphicFrameMkLst>
            <pc:docMk/>
            <pc:sldMk cId="1874721033" sldId="270"/>
            <ac:graphicFrameMk id="11" creationId="{3DCC9399-19E8-8761-FE35-1F119ADC75C4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2.045" v="1115"/>
          <ac:graphicFrameMkLst>
            <pc:docMk/>
            <pc:sldMk cId="1874721033" sldId="270"/>
            <ac:graphicFrameMk id="12" creationId="{D8798282-C3DC-3FFE-FAE8-3C50E458D62C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2.064" v="1116"/>
          <ac:graphicFrameMkLst>
            <pc:docMk/>
            <pc:sldMk cId="1874721033" sldId="270"/>
            <ac:graphicFrameMk id="13" creationId="{779FABA6-0C10-6651-43C6-1D7447F1C47C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2.083" v="1117"/>
          <ac:graphicFrameMkLst>
            <pc:docMk/>
            <pc:sldMk cId="1874721033" sldId="270"/>
            <ac:graphicFrameMk id="14" creationId="{5A99D4CA-9222-12E6-B946-71A32CC5110E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2.098" v="1118"/>
          <ac:graphicFrameMkLst>
            <pc:docMk/>
            <pc:sldMk cId="1874721033" sldId="270"/>
            <ac:graphicFrameMk id="15" creationId="{CA257596-3F18-252A-D5E3-984FE1A4B1FA}"/>
          </ac:graphicFrameMkLst>
        </pc:graphicFrameChg>
        <pc:graphicFrameChg chg="add mod">
          <ac:chgData name="Ryalls, Kevin" userId="78276239-1571-46af-87a3-206ed2b3e4ec" providerId="ADAL" clId="{9AEDE546-1AAC-4FA8-A9B5-12574FE2A570}" dt="2024-10-02T07:13:52.113" v="1119"/>
          <ac:graphicFrameMkLst>
            <pc:docMk/>
            <pc:sldMk cId="1874721033" sldId="270"/>
            <ac:graphicFrameMk id="16" creationId="{C576EDD7-B14F-6109-160C-A19AAB51CE0B}"/>
          </ac:graphicFrameMkLst>
        </pc:graphicFrameChg>
        <pc:graphicFrameChg chg="add del mod modGraphic">
          <ac:chgData name="Ryalls, Kevin" userId="78276239-1571-46af-87a3-206ed2b3e4ec" providerId="ADAL" clId="{9AEDE546-1AAC-4FA8-A9B5-12574FE2A570}" dt="2024-10-02T07:37:35.822" v="2258" actId="478"/>
          <ac:graphicFrameMkLst>
            <pc:docMk/>
            <pc:sldMk cId="1874721033" sldId="270"/>
            <ac:graphicFrameMk id="18" creationId="{9206E98B-39B5-A29C-32A3-5B2C347FF4FD}"/>
          </ac:graphicFrameMkLst>
        </pc:graphicFrameChg>
        <pc:graphicFrameChg chg="add del mod">
          <ac:chgData name="Ryalls, Kevin" userId="78276239-1571-46af-87a3-206ed2b3e4ec" providerId="ADAL" clId="{9AEDE546-1AAC-4FA8-A9B5-12574FE2A570}" dt="2024-09-25T07:48:18.395" v="961" actId="478"/>
          <ac:graphicFrameMkLst>
            <pc:docMk/>
            <pc:sldMk cId="1874721033" sldId="270"/>
            <ac:graphicFrameMk id="18" creationId="{B08E5F98-A6D7-8E02-EA54-4300C89DAAAC}"/>
          </ac:graphicFrameMkLst>
        </pc:graphicFrameChg>
        <pc:graphicFrameChg chg="add del mod">
          <ac:chgData name="Ryalls, Kevin" userId="78276239-1571-46af-87a3-206ed2b3e4ec" providerId="ADAL" clId="{9AEDE546-1AAC-4FA8-A9B5-12574FE2A570}" dt="2024-09-25T07:48:15.562" v="960" actId="478"/>
          <ac:graphicFrameMkLst>
            <pc:docMk/>
            <pc:sldMk cId="1874721033" sldId="270"/>
            <ac:graphicFrameMk id="19" creationId="{29CD5CDF-FCC1-43D7-8253-5A4A096DCA77}"/>
          </ac:graphicFrameMkLst>
        </pc:graphicFrameChg>
        <pc:graphicFrameChg chg="add del mod">
          <ac:chgData name="Ryalls, Kevin" userId="78276239-1571-46af-87a3-206ed2b3e4ec" providerId="ADAL" clId="{9AEDE546-1AAC-4FA8-A9B5-12574FE2A570}" dt="2024-09-25T07:30:57.243" v="124" actId="478"/>
          <ac:graphicFrameMkLst>
            <pc:docMk/>
            <pc:sldMk cId="1874721033" sldId="270"/>
            <ac:graphicFrameMk id="20" creationId="{BB88204A-9465-367A-028E-5065E39DB5C6}"/>
          </ac:graphicFrameMkLst>
        </pc:graphicFrameChg>
        <pc:graphicFrameChg chg="add del mod">
          <ac:chgData name="Ryalls, Kevin" userId="78276239-1571-46af-87a3-206ed2b3e4ec" providerId="ADAL" clId="{9AEDE546-1AAC-4FA8-A9B5-12574FE2A570}" dt="2024-09-25T07:30:43.461" v="120" actId="478"/>
          <ac:graphicFrameMkLst>
            <pc:docMk/>
            <pc:sldMk cId="1874721033" sldId="270"/>
            <ac:graphicFrameMk id="21" creationId="{8332526E-EA1E-91FA-B4BC-8EAA537BBB36}"/>
          </ac:graphicFrameMkLst>
        </pc:graphicFrameChg>
      </pc:sldChg>
      <pc:sldChg chg="modSp mod">
        <pc:chgData name="Ryalls, Kevin" userId="78276239-1571-46af-87a3-206ed2b3e4ec" providerId="ADAL" clId="{9AEDE546-1AAC-4FA8-A9B5-12574FE2A570}" dt="2024-10-02T07:38:23.865" v="2419" actId="20577"/>
        <pc:sldMkLst>
          <pc:docMk/>
          <pc:sldMk cId="1985067444" sldId="272"/>
        </pc:sldMkLst>
        <pc:spChg chg="mod">
          <ac:chgData name="Ryalls, Kevin" userId="78276239-1571-46af-87a3-206ed2b3e4ec" providerId="ADAL" clId="{9AEDE546-1AAC-4FA8-A9B5-12574FE2A570}" dt="2024-10-02T07:38:23.865" v="2419" actId="20577"/>
          <ac:spMkLst>
            <pc:docMk/>
            <pc:sldMk cId="1985067444" sldId="272"/>
            <ac:spMk id="6" creationId="{C438FFCF-96C0-C833-79DE-091DC21DACD6}"/>
          </ac:spMkLst>
        </pc:spChg>
      </pc:sldChg>
      <pc:sldChg chg="del">
        <pc:chgData name="Ryalls, Kevin" userId="78276239-1571-46af-87a3-206ed2b3e4ec" providerId="ADAL" clId="{9AEDE546-1AAC-4FA8-A9B5-12574FE2A570}" dt="2024-09-25T07:29:53.357" v="43" actId="2696"/>
        <pc:sldMkLst>
          <pc:docMk/>
          <pc:sldMk cId="3836554016" sldId="273"/>
        </pc:sldMkLst>
      </pc:sldChg>
      <pc:sldChg chg="modSp add mod">
        <pc:chgData name="Ryalls, Kevin" userId="78276239-1571-46af-87a3-206ed2b3e4ec" providerId="ADAL" clId="{9AEDE546-1AAC-4FA8-A9B5-12574FE2A570}" dt="2024-09-25T07:49:48.016" v="1067" actId="12"/>
        <pc:sldMkLst>
          <pc:docMk/>
          <pc:sldMk cId="4025806822" sldId="273"/>
        </pc:sldMkLst>
        <pc:spChg chg="mod">
          <ac:chgData name="Ryalls, Kevin" userId="78276239-1571-46af-87a3-206ed2b3e4ec" providerId="ADAL" clId="{9AEDE546-1AAC-4FA8-A9B5-12574FE2A570}" dt="2024-09-25T07:49:48.016" v="1067" actId="12"/>
          <ac:spMkLst>
            <pc:docMk/>
            <pc:sldMk cId="4025806822" sldId="273"/>
            <ac:spMk id="6" creationId="{C438FFCF-96C0-C833-79DE-091DC21DACD6}"/>
          </ac:spMkLst>
        </pc:spChg>
      </pc:sldChg>
      <pc:sldChg chg="addSp delSp modSp add mod">
        <pc:chgData name="Ryalls, Kevin" userId="78276239-1571-46af-87a3-206ed2b3e4ec" providerId="ADAL" clId="{9AEDE546-1AAC-4FA8-A9B5-12574FE2A570}" dt="2024-10-02T07:32:44.006" v="1961" actId="14100"/>
        <pc:sldMkLst>
          <pc:docMk/>
          <pc:sldMk cId="2546944753" sldId="274"/>
        </pc:sldMkLst>
        <pc:spChg chg="mod">
          <ac:chgData name="Ryalls, Kevin" userId="78276239-1571-46af-87a3-206ed2b3e4ec" providerId="ADAL" clId="{9AEDE546-1AAC-4FA8-A9B5-12574FE2A570}" dt="2024-10-02T07:32:31.910" v="1958" actId="20577"/>
          <ac:spMkLst>
            <pc:docMk/>
            <pc:sldMk cId="2546944753" sldId="274"/>
            <ac:spMk id="6" creationId="{C438FFCF-96C0-C833-79DE-091DC21DACD6}"/>
          </ac:spMkLst>
        </pc:spChg>
        <pc:spChg chg="del mod">
          <ac:chgData name="Ryalls, Kevin" userId="78276239-1571-46af-87a3-206ed2b3e4ec" providerId="ADAL" clId="{9AEDE546-1AAC-4FA8-A9B5-12574FE2A570}" dt="2024-10-02T07:19:12.824" v="1662"/>
          <ac:spMkLst>
            <pc:docMk/>
            <pc:sldMk cId="2546944753" sldId="274"/>
            <ac:spMk id="17" creationId="{307688CC-165C-2521-3950-3BFB04BCECED}"/>
          </ac:spMkLst>
        </pc:spChg>
        <pc:graphicFrameChg chg="mod">
          <ac:chgData name="Ryalls, Kevin" userId="78276239-1571-46af-87a3-206ed2b3e4ec" providerId="ADAL" clId="{9AEDE546-1AAC-4FA8-A9B5-12574FE2A570}" dt="2024-10-02T07:14:19.730" v="1135"/>
          <ac:graphicFrameMkLst>
            <pc:docMk/>
            <pc:sldMk cId="2546944753" sldId="274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37" v="1136"/>
          <ac:graphicFrameMkLst>
            <pc:docMk/>
            <pc:sldMk cId="2546944753" sldId="274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46" v="1137"/>
          <ac:graphicFrameMkLst>
            <pc:docMk/>
            <pc:sldMk cId="2546944753" sldId="274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52" v="1138"/>
          <ac:graphicFrameMkLst>
            <pc:docMk/>
            <pc:sldMk cId="2546944753" sldId="274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59" v="1139"/>
          <ac:graphicFrameMkLst>
            <pc:docMk/>
            <pc:sldMk cId="2546944753" sldId="274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66" v="1140"/>
          <ac:graphicFrameMkLst>
            <pc:docMk/>
            <pc:sldMk cId="2546944753" sldId="274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73" v="1141"/>
          <ac:graphicFrameMkLst>
            <pc:docMk/>
            <pc:sldMk cId="2546944753" sldId="274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81" v="1142"/>
          <ac:graphicFrameMkLst>
            <pc:docMk/>
            <pc:sldMk cId="2546944753" sldId="274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87" v="1143"/>
          <ac:graphicFrameMkLst>
            <pc:docMk/>
            <pc:sldMk cId="2546944753" sldId="274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795" v="1144"/>
          <ac:graphicFrameMkLst>
            <pc:docMk/>
            <pc:sldMk cId="2546944753" sldId="274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19.802" v="1145"/>
          <ac:graphicFrameMkLst>
            <pc:docMk/>
            <pc:sldMk cId="2546944753" sldId="274"/>
            <ac:graphicFrameMk id="16" creationId="{C576EDD7-B14F-6109-160C-A19AAB51CE0B}"/>
          </ac:graphicFrameMkLst>
        </pc:graphicFrameChg>
        <pc:graphicFrameChg chg="add mod modGraphic">
          <ac:chgData name="Ryalls, Kevin" userId="78276239-1571-46af-87a3-206ed2b3e4ec" providerId="ADAL" clId="{9AEDE546-1AAC-4FA8-A9B5-12574FE2A570}" dt="2024-10-02T07:32:44.006" v="1961" actId="14100"/>
          <ac:graphicFrameMkLst>
            <pc:docMk/>
            <pc:sldMk cId="2546944753" sldId="274"/>
            <ac:graphicFrameMk id="20" creationId="{0EDC5AE8-6E96-FCA5-D1F7-81D961B3D3A0}"/>
          </ac:graphicFrameMkLst>
        </pc:graphicFrameChg>
        <pc:picChg chg="add del">
          <ac:chgData name="Ryalls, Kevin" userId="78276239-1571-46af-87a3-206ed2b3e4ec" providerId="ADAL" clId="{9AEDE546-1AAC-4FA8-A9B5-12574FE2A570}" dt="2024-10-02T07:27:35.522" v="1879" actId="478"/>
          <ac:picMkLst>
            <pc:docMk/>
            <pc:sldMk cId="2546944753" sldId="274"/>
            <ac:picMk id="19" creationId="{A71A5FB9-A437-92AA-5936-9F6B622F7385}"/>
          </ac:picMkLst>
        </pc:picChg>
      </pc:sldChg>
      <pc:sldChg chg="addSp modSp add mod">
        <pc:chgData name="Ryalls, Kevin" userId="78276239-1571-46af-87a3-206ed2b3e4ec" providerId="ADAL" clId="{9AEDE546-1AAC-4FA8-A9B5-12574FE2A570}" dt="2024-10-02T07:34:23.481" v="1987" actId="1076"/>
        <pc:sldMkLst>
          <pc:docMk/>
          <pc:sldMk cId="2896365494" sldId="275"/>
        </pc:sldMkLst>
        <pc:spChg chg="mod">
          <ac:chgData name="Ryalls, Kevin" userId="78276239-1571-46af-87a3-206ed2b3e4ec" providerId="ADAL" clId="{9AEDE546-1AAC-4FA8-A9B5-12574FE2A570}" dt="2024-10-02T07:34:12.417" v="1984" actId="20577"/>
          <ac:spMkLst>
            <pc:docMk/>
            <pc:sldMk cId="2896365494" sldId="275"/>
            <ac:spMk id="6" creationId="{C438FFCF-96C0-C833-79DE-091DC21DACD6}"/>
          </ac:spMkLst>
        </pc:spChg>
        <pc:graphicFrameChg chg="mod">
          <ac:chgData name="Ryalls, Kevin" userId="78276239-1571-46af-87a3-206ed2b3e4ec" providerId="ADAL" clId="{9AEDE546-1AAC-4FA8-A9B5-12574FE2A570}" dt="2024-10-02T07:14:21.661" v="1147"/>
          <ac:graphicFrameMkLst>
            <pc:docMk/>
            <pc:sldMk cId="2896365494" sldId="275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669" v="1148"/>
          <ac:graphicFrameMkLst>
            <pc:docMk/>
            <pc:sldMk cId="2896365494" sldId="275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675" v="1149"/>
          <ac:graphicFrameMkLst>
            <pc:docMk/>
            <pc:sldMk cId="2896365494" sldId="275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683" v="1150"/>
          <ac:graphicFrameMkLst>
            <pc:docMk/>
            <pc:sldMk cId="2896365494" sldId="275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689" v="1151"/>
          <ac:graphicFrameMkLst>
            <pc:docMk/>
            <pc:sldMk cId="2896365494" sldId="275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695" v="1152"/>
          <ac:graphicFrameMkLst>
            <pc:docMk/>
            <pc:sldMk cId="2896365494" sldId="275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702" v="1153"/>
          <ac:graphicFrameMkLst>
            <pc:docMk/>
            <pc:sldMk cId="2896365494" sldId="275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708" v="1154"/>
          <ac:graphicFrameMkLst>
            <pc:docMk/>
            <pc:sldMk cId="2896365494" sldId="275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715" v="1155"/>
          <ac:graphicFrameMkLst>
            <pc:docMk/>
            <pc:sldMk cId="2896365494" sldId="275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722" v="1156"/>
          <ac:graphicFrameMkLst>
            <pc:docMk/>
            <pc:sldMk cId="2896365494" sldId="275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14:21.730" v="1157"/>
          <ac:graphicFrameMkLst>
            <pc:docMk/>
            <pc:sldMk cId="2896365494" sldId="275"/>
            <ac:graphicFrameMk id="16" creationId="{C576EDD7-B14F-6109-160C-A19AAB51CE0B}"/>
          </ac:graphicFrameMkLst>
        </pc:graphicFrameChg>
        <pc:graphicFrameChg chg="add mod modGraphic">
          <ac:chgData name="Ryalls, Kevin" userId="78276239-1571-46af-87a3-206ed2b3e4ec" providerId="ADAL" clId="{9AEDE546-1AAC-4FA8-A9B5-12574FE2A570}" dt="2024-10-02T07:34:23.481" v="1987" actId="1076"/>
          <ac:graphicFrameMkLst>
            <pc:docMk/>
            <pc:sldMk cId="2896365494" sldId="275"/>
            <ac:graphicFrameMk id="18" creationId="{0A2443CB-9E0E-3588-09CB-68BFAA24A990}"/>
          </ac:graphicFrameMkLst>
        </pc:graphicFrameChg>
      </pc:sldChg>
      <pc:sldChg chg="delSp modSp add mod">
        <pc:chgData name="Ryalls, Kevin" userId="78276239-1571-46af-87a3-206ed2b3e4ec" providerId="ADAL" clId="{9AEDE546-1AAC-4FA8-A9B5-12574FE2A570}" dt="2024-10-02T07:33:07.314" v="1967" actId="1076"/>
        <pc:sldMkLst>
          <pc:docMk/>
          <pc:sldMk cId="1163627078" sldId="276"/>
        </pc:sldMkLst>
        <pc:spChg chg="mod">
          <ac:chgData name="Ryalls, Kevin" userId="78276239-1571-46af-87a3-206ed2b3e4ec" providerId="ADAL" clId="{9AEDE546-1AAC-4FA8-A9B5-12574FE2A570}" dt="2024-10-02T07:33:07.314" v="1967" actId="1076"/>
          <ac:spMkLst>
            <pc:docMk/>
            <pc:sldMk cId="1163627078" sldId="276"/>
            <ac:spMk id="6" creationId="{C438FFCF-96C0-C833-79DE-091DC21DACD6}"/>
          </ac:spMkLst>
        </pc:spChg>
        <pc:graphicFrameChg chg="mod">
          <ac:chgData name="Ryalls, Kevin" userId="78276239-1571-46af-87a3-206ed2b3e4ec" providerId="ADAL" clId="{9AEDE546-1AAC-4FA8-A9B5-12574FE2A570}" dt="2024-10-02T07:29:24.723" v="1897"/>
          <ac:graphicFrameMkLst>
            <pc:docMk/>
            <pc:sldMk cId="1163627078" sldId="276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31" v="1898"/>
          <ac:graphicFrameMkLst>
            <pc:docMk/>
            <pc:sldMk cId="1163627078" sldId="276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37" v="1899"/>
          <ac:graphicFrameMkLst>
            <pc:docMk/>
            <pc:sldMk cId="1163627078" sldId="276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44" v="1900"/>
          <ac:graphicFrameMkLst>
            <pc:docMk/>
            <pc:sldMk cId="1163627078" sldId="276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50" v="1901"/>
          <ac:graphicFrameMkLst>
            <pc:docMk/>
            <pc:sldMk cId="1163627078" sldId="276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57" v="1902"/>
          <ac:graphicFrameMkLst>
            <pc:docMk/>
            <pc:sldMk cId="1163627078" sldId="276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63" v="1903"/>
          <ac:graphicFrameMkLst>
            <pc:docMk/>
            <pc:sldMk cId="1163627078" sldId="276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69" v="1904"/>
          <ac:graphicFrameMkLst>
            <pc:docMk/>
            <pc:sldMk cId="1163627078" sldId="276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75" v="1905"/>
          <ac:graphicFrameMkLst>
            <pc:docMk/>
            <pc:sldMk cId="1163627078" sldId="276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81" v="1906"/>
          <ac:graphicFrameMkLst>
            <pc:docMk/>
            <pc:sldMk cId="1163627078" sldId="276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24.786" v="1907"/>
          <ac:graphicFrameMkLst>
            <pc:docMk/>
            <pc:sldMk cId="1163627078" sldId="276"/>
            <ac:graphicFrameMk id="16" creationId="{C576EDD7-B14F-6109-160C-A19AAB51CE0B}"/>
          </ac:graphicFrameMkLst>
        </pc:graphicFrameChg>
        <pc:graphicFrameChg chg="del">
          <ac:chgData name="Ryalls, Kevin" userId="78276239-1571-46af-87a3-206ed2b3e4ec" providerId="ADAL" clId="{9AEDE546-1AAC-4FA8-A9B5-12574FE2A570}" dt="2024-10-02T07:32:55.450" v="1962" actId="478"/>
          <ac:graphicFrameMkLst>
            <pc:docMk/>
            <pc:sldMk cId="1163627078" sldId="276"/>
            <ac:graphicFrameMk id="20" creationId="{0EDC5AE8-6E96-FCA5-D1F7-81D961B3D3A0}"/>
          </ac:graphicFrameMkLst>
        </pc:graphicFrameChg>
      </pc:sldChg>
      <pc:sldChg chg="delSp modSp add mod">
        <pc:chgData name="Ryalls, Kevin" userId="78276239-1571-46af-87a3-206ed2b3e4ec" providerId="ADAL" clId="{9AEDE546-1AAC-4FA8-A9B5-12574FE2A570}" dt="2024-10-02T07:31:16.746" v="1943" actId="1076"/>
        <pc:sldMkLst>
          <pc:docMk/>
          <pc:sldMk cId="1451171368" sldId="277"/>
        </pc:sldMkLst>
        <pc:spChg chg="mod">
          <ac:chgData name="Ryalls, Kevin" userId="78276239-1571-46af-87a3-206ed2b3e4ec" providerId="ADAL" clId="{9AEDE546-1AAC-4FA8-A9B5-12574FE2A570}" dt="2024-10-02T07:31:16.746" v="1943" actId="1076"/>
          <ac:spMkLst>
            <pc:docMk/>
            <pc:sldMk cId="1451171368" sldId="277"/>
            <ac:spMk id="6" creationId="{C438FFCF-96C0-C833-79DE-091DC21DACD6}"/>
          </ac:spMkLst>
        </pc:spChg>
        <pc:spChg chg="mod">
          <ac:chgData name="Ryalls, Kevin" userId="78276239-1571-46af-87a3-206ed2b3e4ec" providerId="ADAL" clId="{9AEDE546-1AAC-4FA8-A9B5-12574FE2A570}" dt="2024-10-02T07:31:01.141" v="1938" actId="20577"/>
          <ac:spMkLst>
            <pc:docMk/>
            <pc:sldMk cId="1451171368" sldId="277"/>
            <ac:spMk id="17" creationId="{307688CC-165C-2521-3950-3BFB04BCECED}"/>
          </ac:spMkLst>
        </pc:spChg>
        <pc:graphicFrameChg chg="mod">
          <ac:chgData name="Ryalls, Kevin" userId="78276239-1571-46af-87a3-206ed2b3e4ec" providerId="ADAL" clId="{9AEDE546-1AAC-4FA8-A9B5-12574FE2A570}" dt="2024-10-02T07:29:35.934" v="1909"/>
          <ac:graphicFrameMkLst>
            <pc:docMk/>
            <pc:sldMk cId="1451171368" sldId="277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41" v="1910"/>
          <ac:graphicFrameMkLst>
            <pc:docMk/>
            <pc:sldMk cId="1451171368" sldId="277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47" v="1911"/>
          <ac:graphicFrameMkLst>
            <pc:docMk/>
            <pc:sldMk cId="1451171368" sldId="277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54" v="1912"/>
          <ac:graphicFrameMkLst>
            <pc:docMk/>
            <pc:sldMk cId="1451171368" sldId="277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60" v="1913"/>
          <ac:graphicFrameMkLst>
            <pc:docMk/>
            <pc:sldMk cId="1451171368" sldId="277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66" v="1914"/>
          <ac:graphicFrameMkLst>
            <pc:docMk/>
            <pc:sldMk cId="1451171368" sldId="277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72" v="1915"/>
          <ac:graphicFrameMkLst>
            <pc:docMk/>
            <pc:sldMk cId="1451171368" sldId="277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78" v="1916"/>
          <ac:graphicFrameMkLst>
            <pc:docMk/>
            <pc:sldMk cId="1451171368" sldId="277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83" v="1917"/>
          <ac:graphicFrameMkLst>
            <pc:docMk/>
            <pc:sldMk cId="1451171368" sldId="277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89" v="1918"/>
          <ac:graphicFrameMkLst>
            <pc:docMk/>
            <pc:sldMk cId="1451171368" sldId="277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29:35.995" v="1919"/>
          <ac:graphicFrameMkLst>
            <pc:docMk/>
            <pc:sldMk cId="1451171368" sldId="277"/>
            <ac:graphicFrameMk id="16" creationId="{C576EDD7-B14F-6109-160C-A19AAB51CE0B}"/>
          </ac:graphicFrameMkLst>
        </pc:graphicFrameChg>
        <pc:graphicFrameChg chg="del">
          <ac:chgData name="Ryalls, Kevin" userId="78276239-1571-46af-87a3-206ed2b3e4ec" providerId="ADAL" clId="{9AEDE546-1AAC-4FA8-A9B5-12574FE2A570}" dt="2024-10-02T07:30:44.871" v="1934" actId="478"/>
          <ac:graphicFrameMkLst>
            <pc:docMk/>
            <pc:sldMk cId="1451171368" sldId="277"/>
            <ac:graphicFrameMk id="18" creationId="{9206E98B-39B5-A29C-32A3-5B2C347FF4FD}"/>
          </ac:graphicFrameMkLst>
        </pc:graphicFrameChg>
      </pc:sldChg>
      <pc:sldChg chg="delSp modSp add mod">
        <pc:chgData name="Ryalls, Kevin" userId="78276239-1571-46af-87a3-206ed2b3e4ec" providerId="ADAL" clId="{9AEDE546-1AAC-4FA8-A9B5-12574FE2A570}" dt="2024-10-02T07:34:57.126" v="2003" actId="255"/>
        <pc:sldMkLst>
          <pc:docMk/>
          <pc:sldMk cId="308925275" sldId="278"/>
        </pc:sldMkLst>
        <pc:spChg chg="mod">
          <ac:chgData name="Ryalls, Kevin" userId="78276239-1571-46af-87a3-206ed2b3e4ec" providerId="ADAL" clId="{9AEDE546-1AAC-4FA8-A9B5-12574FE2A570}" dt="2024-10-02T07:34:57.126" v="2003" actId="255"/>
          <ac:spMkLst>
            <pc:docMk/>
            <pc:sldMk cId="308925275" sldId="278"/>
            <ac:spMk id="6" creationId="{C438FFCF-96C0-C833-79DE-091DC21DACD6}"/>
          </ac:spMkLst>
        </pc:spChg>
        <pc:graphicFrameChg chg="mod">
          <ac:chgData name="Ryalls, Kevin" userId="78276239-1571-46af-87a3-206ed2b3e4ec" providerId="ADAL" clId="{9AEDE546-1AAC-4FA8-A9B5-12574FE2A570}" dt="2024-10-02T07:34:44.726" v="1989"/>
          <ac:graphicFrameMkLst>
            <pc:docMk/>
            <pc:sldMk cId="308925275" sldId="278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32" v="1990"/>
          <ac:graphicFrameMkLst>
            <pc:docMk/>
            <pc:sldMk cId="308925275" sldId="278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39" v="1991"/>
          <ac:graphicFrameMkLst>
            <pc:docMk/>
            <pc:sldMk cId="308925275" sldId="278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44" v="1992"/>
          <ac:graphicFrameMkLst>
            <pc:docMk/>
            <pc:sldMk cId="308925275" sldId="278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51" v="1993"/>
          <ac:graphicFrameMkLst>
            <pc:docMk/>
            <pc:sldMk cId="308925275" sldId="278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57" v="1994"/>
          <ac:graphicFrameMkLst>
            <pc:docMk/>
            <pc:sldMk cId="308925275" sldId="278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63" v="1995"/>
          <ac:graphicFrameMkLst>
            <pc:docMk/>
            <pc:sldMk cId="308925275" sldId="278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69" v="1996"/>
          <ac:graphicFrameMkLst>
            <pc:docMk/>
            <pc:sldMk cId="308925275" sldId="278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75" v="1997"/>
          <ac:graphicFrameMkLst>
            <pc:docMk/>
            <pc:sldMk cId="308925275" sldId="278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82" v="1998"/>
          <ac:graphicFrameMkLst>
            <pc:docMk/>
            <pc:sldMk cId="308925275" sldId="278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4:44.788" v="1999"/>
          <ac:graphicFrameMkLst>
            <pc:docMk/>
            <pc:sldMk cId="308925275" sldId="278"/>
            <ac:graphicFrameMk id="16" creationId="{C576EDD7-B14F-6109-160C-A19AAB51CE0B}"/>
          </ac:graphicFrameMkLst>
        </pc:graphicFrameChg>
        <pc:graphicFrameChg chg="del modGraphic">
          <ac:chgData name="Ryalls, Kevin" userId="78276239-1571-46af-87a3-206ed2b3e4ec" providerId="ADAL" clId="{9AEDE546-1AAC-4FA8-A9B5-12574FE2A570}" dt="2024-10-02T07:34:49.739" v="2001" actId="478"/>
          <ac:graphicFrameMkLst>
            <pc:docMk/>
            <pc:sldMk cId="308925275" sldId="278"/>
            <ac:graphicFrameMk id="18" creationId="{0A2443CB-9E0E-3588-09CB-68BFAA24A990}"/>
          </ac:graphicFrameMkLst>
        </pc:graphicFrameChg>
      </pc:sldChg>
      <pc:sldChg chg="modSp add">
        <pc:chgData name="Ryalls, Kevin" userId="78276239-1571-46af-87a3-206ed2b3e4ec" providerId="ADAL" clId="{9AEDE546-1AAC-4FA8-A9B5-12574FE2A570}" dt="2024-10-02T07:37:23.174" v="2256"/>
        <pc:sldMkLst>
          <pc:docMk/>
          <pc:sldMk cId="4123099210" sldId="279"/>
        </pc:sldMkLst>
        <pc:graphicFrameChg chg="mod">
          <ac:chgData name="Ryalls, Kevin" userId="78276239-1571-46af-87a3-206ed2b3e4ec" providerId="ADAL" clId="{9AEDE546-1AAC-4FA8-A9B5-12574FE2A570}" dt="2024-10-02T07:37:23.111" v="2246"/>
          <ac:graphicFrameMkLst>
            <pc:docMk/>
            <pc:sldMk cId="4123099210" sldId="279"/>
            <ac:graphicFrameMk id="4" creationId="{66FEC6F6-E47C-C0D6-23EA-CC769E277FB6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17" v="2247"/>
          <ac:graphicFrameMkLst>
            <pc:docMk/>
            <pc:sldMk cId="4123099210" sldId="279"/>
            <ac:graphicFrameMk id="7" creationId="{DD623BA7-16D5-E692-9929-5080ED90DAB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25" v="2248"/>
          <ac:graphicFrameMkLst>
            <pc:docMk/>
            <pc:sldMk cId="4123099210" sldId="279"/>
            <ac:graphicFrameMk id="8" creationId="{644680E9-E000-E456-8750-4BFB9F168AE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34" v="2249"/>
          <ac:graphicFrameMkLst>
            <pc:docMk/>
            <pc:sldMk cId="4123099210" sldId="279"/>
            <ac:graphicFrameMk id="9" creationId="{E1AFF877-F5FC-F97B-A786-4B1F2BAC1D43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41" v="2250"/>
          <ac:graphicFrameMkLst>
            <pc:docMk/>
            <pc:sldMk cId="4123099210" sldId="279"/>
            <ac:graphicFrameMk id="10" creationId="{A5C63AC9-934D-FEE2-5C88-A380B01A8C5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46" v="2251"/>
          <ac:graphicFrameMkLst>
            <pc:docMk/>
            <pc:sldMk cId="4123099210" sldId="279"/>
            <ac:graphicFrameMk id="11" creationId="{3DCC9399-19E8-8761-FE35-1F119ADC75C4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52" v="2252"/>
          <ac:graphicFrameMkLst>
            <pc:docMk/>
            <pc:sldMk cId="4123099210" sldId="279"/>
            <ac:graphicFrameMk id="12" creationId="{D8798282-C3DC-3FFE-FAE8-3C50E458D62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57" v="2253"/>
          <ac:graphicFrameMkLst>
            <pc:docMk/>
            <pc:sldMk cId="4123099210" sldId="279"/>
            <ac:graphicFrameMk id="13" creationId="{779FABA6-0C10-6651-43C6-1D7447F1C47C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63" v="2254"/>
          <ac:graphicFrameMkLst>
            <pc:docMk/>
            <pc:sldMk cId="4123099210" sldId="279"/>
            <ac:graphicFrameMk id="14" creationId="{5A99D4CA-9222-12E6-B946-71A32CC5110E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68" v="2255"/>
          <ac:graphicFrameMkLst>
            <pc:docMk/>
            <pc:sldMk cId="4123099210" sldId="279"/>
            <ac:graphicFrameMk id="15" creationId="{CA257596-3F18-252A-D5E3-984FE1A4B1FA}"/>
          </ac:graphicFrameMkLst>
        </pc:graphicFrameChg>
        <pc:graphicFrameChg chg="mod">
          <ac:chgData name="Ryalls, Kevin" userId="78276239-1571-46af-87a3-206ed2b3e4ec" providerId="ADAL" clId="{9AEDE546-1AAC-4FA8-A9B5-12574FE2A570}" dt="2024-10-02T07:37:23.174" v="2256"/>
          <ac:graphicFrameMkLst>
            <pc:docMk/>
            <pc:sldMk cId="4123099210" sldId="279"/>
            <ac:graphicFrameMk id="16" creationId="{C576EDD7-B14F-6109-160C-A19AAB51CE0B}"/>
          </ac:graphicFrameMkLst>
        </pc:graphicFrameChg>
      </pc:sldChg>
      <pc:sldChg chg="modSp add mod">
        <pc:chgData name="Ryalls, Kevin" userId="78276239-1571-46af-87a3-206ed2b3e4ec" providerId="ADAL" clId="{9AEDE546-1AAC-4FA8-A9B5-12574FE2A570}" dt="2024-10-02T07:39:42.657" v="2664" actId="20577"/>
        <pc:sldMkLst>
          <pc:docMk/>
          <pc:sldMk cId="2248688334" sldId="280"/>
        </pc:sldMkLst>
        <pc:spChg chg="mod">
          <ac:chgData name="Ryalls, Kevin" userId="78276239-1571-46af-87a3-206ed2b3e4ec" providerId="ADAL" clId="{9AEDE546-1AAC-4FA8-A9B5-12574FE2A570}" dt="2024-10-02T07:39:42.657" v="2664" actId="20577"/>
          <ac:spMkLst>
            <pc:docMk/>
            <pc:sldMk cId="2248688334" sldId="280"/>
            <ac:spMk id="6" creationId="{C438FFCF-96C0-C833-79DE-091DC21DACD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57F9A-AAE4-4168-9A5F-29DC1D136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95ECDE-992C-B90F-DF82-5BE34FA45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2159F-F8DA-4B09-EECD-69138B769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3105F-65FD-21E7-A295-8D3CBF6B3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C47BA-1496-03CB-FE9A-CC54B2DEE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19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A1284-34E1-5E52-3A7E-A563B9CF6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BBCE-F4F4-A0B1-A46F-1D5C65984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2353-7504-A2AF-EC1D-16B5EDFBF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78A45-8CF5-0A21-F794-FB4D17203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26837-6D38-FA0C-2DEE-24433909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9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90AE-0496-B656-1FE5-427734CA9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34FE0-2B35-B586-B8B0-040AF68DB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A99A-F0D2-6A88-0D99-0485BE1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474E1-9515-4AAA-FD7A-0298F2DA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19927-F79C-E4BF-2C0A-CB40DBE94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55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8727-990E-D44E-830A-169F670D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19E9-4312-344D-4C9C-4CB268365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C8110-256F-DBE2-BFB8-918206EF8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E6801-6F3F-8C5F-C833-9D33D885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0C7AB-0D33-40C4-924D-B60ED7E7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D29BF-FFC4-7B06-8D6C-9D5E8D50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27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A0B3-185E-24ED-72CA-3893DF27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B397C-6736-24F2-805E-8E84635AA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3C59-0ED9-693D-09CD-5FADC86BC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1ABE4-CE0F-D85D-3725-03C0CEF47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3EBE1-BF26-95C5-73A3-D6DF238C73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45346-F1ED-0EF2-CBE8-470FCEEC0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0F672C-85D3-57DC-76AA-6F034A2D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770EFF-9882-9CC0-5326-E88FB91D9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99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1CD19-349E-0238-019F-0A3D31E6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736EDA-C3A6-1C37-0D0D-BE281BBB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0DF39-4AF1-15FB-870B-5C563512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F6223-CDA9-4E74-9A9C-B2959935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10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D6BC9-23FB-13E1-F555-AAAE545B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D58546-5E88-64F1-611F-06A4BF7F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94274-BAD9-DF76-FEDD-0BCEEED0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4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54E4-96AD-7AAE-6F88-E2302E94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0A158-C460-BF89-CDF1-72950E43D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09A75-D96E-C1BE-F399-C5417C20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B0394F-2CBC-2697-4992-A31B0DC5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7B055-24A4-4A4E-B2CA-67C5775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3B127-C51F-3691-A492-393CA38F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497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9673-79C5-C5AD-EA6F-5EDAF10D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67E5B6-CF5F-00CC-F0D8-9E755AEF7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EDD87-9E9C-2A71-F3C6-F9FEB1391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159D-D848-EE92-D6B9-995B198D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41626-0B57-9088-914B-3909500A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840C3-A7FF-CD7B-B005-EB75943A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89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EC1FF-0FB0-07D1-99B3-0A2DC3B9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C8F0D-F753-C1EE-6136-E8C8CF70E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8AF25-09E9-DAC0-ABD3-FBA3F354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AED4C-0363-3A20-1BBB-CD0277EED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26A3F-B4F9-D2CE-CDB6-3CF4C9AB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72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EDD5A-FDE2-941B-FE3F-3628F6692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B36E9-D5FD-CFC9-86F4-744AB143B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77953-A1F2-9718-FD13-3F102670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6D1D-BEB0-84DE-FFB5-EDFE3331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68FDD-B595-9CC4-20D1-70E1016DB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60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5BA2F-0014-855E-9824-4DB08483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E5726-D4C7-0DCB-DD22-4A2379844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CD47C-625D-66CC-D9AE-3B31DCE02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A0155-CC7B-4925-9C23-32FB795DB522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6B58D-C890-F3D1-FD12-4F1B4E684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99E1C-F884-9E48-299E-C712F5F77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62FC6-F097-419E-BDE8-E16BAEA24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05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8.xml"/><Relationship Id="rId13" Type="http://schemas.openxmlformats.org/officeDocument/2006/relationships/image" Target="../media/image1.png"/><Relationship Id="rId3" Type="http://schemas.openxmlformats.org/officeDocument/2006/relationships/control" Target="../activeX/activeX3.xml"/><Relationship Id="rId7" Type="http://schemas.openxmlformats.org/officeDocument/2006/relationships/control" Target="../activeX/activeX7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6" Type="http://schemas.openxmlformats.org/officeDocument/2006/relationships/control" Target="../activeX/activeX6.xml"/><Relationship Id="rId11" Type="http://schemas.openxmlformats.org/officeDocument/2006/relationships/control" Target="../activeX/activeX11.xml"/><Relationship Id="rId5" Type="http://schemas.openxmlformats.org/officeDocument/2006/relationships/control" Target="../activeX/activeX5.xml"/><Relationship Id="rId15" Type="http://schemas.openxmlformats.org/officeDocument/2006/relationships/image" Target="../media/image3.wmf"/><Relationship Id="rId10" Type="http://schemas.openxmlformats.org/officeDocument/2006/relationships/control" Target="../activeX/activeX10.xml"/><Relationship Id="rId4" Type="http://schemas.openxmlformats.org/officeDocument/2006/relationships/control" Target="../activeX/activeX4.xml"/><Relationship Id="rId9" Type="http://schemas.openxmlformats.org/officeDocument/2006/relationships/control" Target="../activeX/activeX9.xml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19.xml"/><Relationship Id="rId13" Type="http://schemas.openxmlformats.org/officeDocument/2006/relationships/image" Target="../media/image1.png"/><Relationship Id="rId3" Type="http://schemas.openxmlformats.org/officeDocument/2006/relationships/control" Target="../activeX/activeX14.xml"/><Relationship Id="rId7" Type="http://schemas.openxmlformats.org/officeDocument/2006/relationships/control" Target="../activeX/activeX18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13.xml"/><Relationship Id="rId1" Type="http://schemas.openxmlformats.org/officeDocument/2006/relationships/control" Target="../activeX/activeX12.xml"/><Relationship Id="rId6" Type="http://schemas.openxmlformats.org/officeDocument/2006/relationships/control" Target="../activeX/activeX17.xml"/><Relationship Id="rId11" Type="http://schemas.openxmlformats.org/officeDocument/2006/relationships/control" Target="../activeX/activeX22.xml"/><Relationship Id="rId5" Type="http://schemas.openxmlformats.org/officeDocument/2006/relationships/control" Target="../activeX/activeX16.xml"/><Relationship Id="rId15" Type="http://schemas.openxmlformats.org/officeDocument/2006/relationships/image" Target="../media/image3.wmf"/><Relationship Id="rId10" Type="http://schemas.openxmlformats.org/officeDocument/2006/relationships/control" Target="../activeX/activeX21.xml"/><Relationship Id="rId4" Type="http://schemas.openxmlformats.org/officeDocument/2006/relationships/control" Target="../activeX/activeX15.xml"/><Relationship Id="rId9" Type="http://schemas.openxmlformats.org/officeDocument/2006/relationships/control" Target="../activeX/activeX20.xml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30.xml"/><Relationship Id="rId13" Type="http://schemas.openxmlformats.org/officeDocument/2006/relationships/image" Target="../media/image1.png"/><Relationship Id="rId3" Type="http://schemas.openxmlformats.org/officeDocument/2006/relationships/control" Target="../activeX/activeX25.xml"/><Relationship Id="rId7" Type="http://schemas.openxmlformats.org/officeDocument/2006/relationships/control" Target="../activeX/activeX29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24.xml"/><Relationship Id="rId1" Type="http://schemas.openxmlformats.org/officeDocument/2006/relationships/control" Target="../activeX/activeX23.xml"/><Relationship Id="rId6" Type="http://schemas.openxmlformats.org/officeDocument/2006/relationships/control" Target="../activeX/activeX28.xml"/><Relationship Id="rId11" Type="http://schemas.openxmlformats.org/officeDocument/2006/relationships/control" Target="../activeX/activeX33.xml"/><Relationship Id="rId5" Type="http://schemas.openxmlformats.org/officeDocument/2006/relationships/control" Target="../activeX/activeX27.xml"/><Relationship Id="rId15" Type="http://schemas.openxmlformats.org/officeDocument/2006/relationships/image" Target="../media/image3.wmf"/><Relationship Id="rId10" Type="http://schemas.openxmlformats.org/officeDocument/2006/relationships/control" Target="../activeX/activeX32.xml"/><Relationship Id="rId4" Type="http://schemas.openxmlformats.org/officeDocument/2006/relationships/control" Target="../activeX/activeX26.xml"/><Relationship Id="rId9" Type="http://schemas.openxmlformats.org/officeDocument/2006/relationships/control" Target="../activeX/activeX31.xml"/><Relationship Id="rId1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41.xml"/><Relationship Id="rId13" Type="http://schemas.openxmlformats.org/officeDocument/2006/relationships/image" Target="../media/image1.png"/><Relationship Id="rId3" Type="http://schemas.openxmlformats.org/officeDocument/2006/relationships/control" Target="../activeX/activeX36.xml"/><Relationship Id="rId7" Type="http://schemas.openxmlformats.org/officeDocument/2006/relationships/control" Target="../activeX/activeX40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35.xml"/><Relationship Id="rId1" Type="http://schemas.openxmlformats.org/officeDocument/2006/relationships/control" Target="../activeX/activeX34.xml"/><Relationship Id="rId6" Type="http://schemas.openxmlformats.org/officeDocument/2006/relationships/control" Target="../activeX/activeX39.xml"/><Relationship Id="rId11" Type="http://schemas.openxmlformats.org/officeDocument/2006/relationships/control" Target="../activeX/activeX44.xml"/><Relationship Id="rId5" Type="http://schemas.openxmlformats.org/officeDocument/2006/relationships/control" Target="../activeX/activeX38.xml"/><Relationship Id="rId15" Type="http://schemas.openxmlformats.org/officeDocument/2006/relationships/image" Target="../media/image3.wmf"/><Relationship Id="rId10" Type="http://schemas.openxmlformats.org/officeDocument/2006/relationships/control" Target="../activeX/activeX43.xml"/><Relationship Id="rId4" Type="http://schemas.openxmlformats.org/officeDocument/2006/relationships/control" Target="../activeX/activeX37.xml"/><Relationship Id="rId9" Type="http://schemas.openxmlformats.org/officeDocument/2006/relationships/control" Target="../activeX/activeX42.xml"/><Relationship Id="rId1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52.xml"/><Relationship Id="rId13" Type="http://schemas.openxmlformats.org/officeDocument/2006/relationships/image" Target="../media/image1.png"/><Relationship Id="rId3" Type="http://schemas.openxmlformats.org/officeDocument/2006/relationships/control" Target="../activeX/activeX47.xml"/><Relationship Id="rId7" Type="http://schemas.openxmlformats.org/officeDocument/2006/relationships/control" Target="../activeX/activeX51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46.xml"/><Relationship Id="rId1" Type="http://schemas.openxmlformats.org/officeDocument/2006/relationships/control" Target="../activeX/activeX45.xml"/><Relationship Id="rId6" Type="http://schemas.openxmlformats.org/officeDocument/2006/relationships/control" Target="../activeX/activeX50.xml"/><Relationship Id="rId11" Type="http://schemas.openxmlformats.org/officeDocument/2006/relationships/control" Target="../activeX/activeX55.xml"/><Relationship Id="rId5" Type="http://schemas.openxmlformats.org/officeDocument/2006/relationships/control" Target="../activeX/activeX49.xml"/><Relationship Id="rId15" Type="http://schemas.openxmlformats.org/officeDocument/2006/relationships/image" Target="../media/image3.wmf"/><Relationship Id="rId10" Type="http://schemas.openxmlformats.org/officeDocument/2006/relationships/control" Target="../activeX/activeX54.xml"/><Relationship Id="rId4" Type="http://schemas.openxmlformats.org/officeDocument/2006/relationships/control" Target="../activeX/activeX48.xml"/><Relationship Id="rId9" Type="http://schemas.openxmlformats.org/officeDocument/2006/relationships/control" Target="../activeX/activeX53.xml"/><Relationship Id="rId1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63.xml"/><Relationship Id="rId13" Type="http://schemas.openxmlformats.org/officeDocument/2006/relationships/image" Target="../media/image1.png"/><Relationship Id="rId3" Type="http://schemas.openxmlformats.org/officeDocument/2006/relationships/control" Target="../activeX/activeX58.xml"/><Relationship Id="rId7" Type="http://schemas.openxmlformats.org/officeDocument/2006/relationships/control" Target="../activeX/activeX62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57.xml"/><Relationship Id="rId1" Type="http://schemas.openxmlformats.org/officeDocument/2006/relationships/control" Target="../activeX/activeX56.xml"/><Relationship Id="rId6" Type="http://schemas.openxmlformats.org/officeDocument/2006/relationships/control" Target="../activeX/activeX61.xml"/><Relationship Id="rId11" Type="http://schemas.openxmlformats.org/officeDocument/2006/relationships/control" Target="../activeX/activeX66.xml"/><Relationship Id="rId5" Type="http://schemas.openxmlformats.org/officeDocument/2006/relationships/control" Target="../activeX/activeX60.xml"/><Relationship Id="rId15" Type="http://schemas.openxmlformats.org/officeDocument/2006/relationships/image" Target="../media/image3.wmf"/><Relationship Id="rId10" Type="http://schemas.openxmlformats.org/officeDocument/2006/relationships/control" Target="../activeX/activeX65.xml"/><Relationship Id="rId4" Type="http://schemas.openxmlformats.org/officeDocument/2006/relationships/control" Target="../activeX/activeX59.xml"/><Relationship Id="rId9" Type="http://schemas.openxmlformats.org/officeDocument/2006/relationships/control" Target="../activeX/activeX64.xml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74.xml"/><Relationship Id="rId13" Type="http://schemas.openxmlformats.org/officeDocument/2006/relationships/image" Target="../media/image1.png"/><Relationship Id="rId3" Type="http://schemas.openxmlformats.org/officeDocument/2006/relationships/control" Target="../activeX/activeX69.xml"/><Relationship Id="rId7" Type="http://schemas.openxmlformats.org/officeDocument/2006/relationships/control" Target="../activeX/activeX73.xml"/><Relationship Id="rId12" Type="http://schemas.openxmlformats.org/officeDocument/2006/relationships/slideLayout" Target="../slideLayouts/slideLayout1.xml"/><Relationship Id="rId2" Type="http://schemas.openxmlformats.org/officeDocument/2006/relationships/control" Target="../activeX/activeX68.xml"/><Relationship Id="rId1" Type="http://schemas.openxmlformats.org/officeDocument/2006/relationships/control" Target="../activeX/activeX67.xml"/><Relationship Id="rId6" Type="http://schemas.openxmlformats.org/officeDocument/2006/relationships/control" Target="../activeX/activeX72.xml"/><Relationship Id="rId11" Type="http://schemas.openxmlformats.org/officeDocument/2006/relationships/control" Target="../activeX/activeX77.xml"/><Relationship Id="rId5" Type="http://schemas.openxmlformats.org/officeDocument/2006/relationships/control" Target="../activeX/activeX71.xml"/><Relationship Id="rId15" Type="http://schemas.openxmlformats.org/officeDocument/2006/relationships/image" Target="../media/image3.wmf"/><Relationship Id="rId10" Type="http://schemas.openxmlformats.org/officeDocument/2006/relationships/control" Target="../activeX/activeX76.xml"/><Relationship Id="rId4" Type="http://schemas.openxmlformats.org/officeDocument/2006/relationships/control" Target="../activeX/activeX70.xml"/><Relationship Id="rId9" Type="http://schemas.openxmlformats.org/officeDocument/2006/relationships/control" Target="../activeX/activeX75.xml"/><Relationship Id="rId1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80582" y="450574"/>
            <a:ext cx="93672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Time Assembly 2.10.24</a:t>
            </a:r>
          </a:p>
          <a:p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Last week’s survey results</a:t>
            </a:r>
          </a:p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Like the survey results we shared in assemblies last week, we are making progress.</a:t>
            </a:r>
          </a:p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Thank you to everyone for this.</a:t>
            </a:r>
          </a:p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HTMLOption1" r:id="rId1" imgW="209520" imgH="266760"/>
        </mc:Choice>
        <mc:Fallback>
          <p:control name="HTMLOption1" r:id="rId1" imgW="209520" imgH="26676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09520" imgH="266760"/>
        </mc:Choice>
        <mc:Fallback>
          <p:control name="HTMLOption2" r:id="rId2" imgW="209520" imgH="26676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09520" imgH="266760"/>
        </mc:Choice>
        <mc:Fallback>
          <p:control name="HTMLOption3" r:id="rId3" imgW="209520" imgH="26676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09520" imgH="266760"/>
        </mc:Choice>
        <mc:Fallback>
          <p:control name="HTMLOption4" r:id="rId4" imgW="209520" imgH="26676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09520" imgH="266760"/>
        </mc:Choice>
        <mc:Fallback>
          <p:control name="HTMLOption5" r:id="rId5" imgW="209520" imgH="26676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09520" imgH="266760"/>
        </mc:Choice>
        <mc:Fallback>
          <p:control name="HTMLOption6" r:id="rId6" imgW="209520" imgH="26676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09520" imgH="266760"/>
        </mc:Choice>
        <mc:Fallback>
          <p:control name="HTMLOption7" r:id="rId7" imgW="209520" imgH="26676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09520" imgH="266760"/>
        </mc:Choice>
        <mc:Fallback>
          <p:control name="HTMLOption8" r:id="rId8" imgW="209520" imgH="26676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09520" imgH="266760"/>
        </mc:Choice>
        <mc:Fallback>
          <p:control name="HTMLOption9" r:id="rId9" imgW="209520" imgH="26676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09520" imgH="266760"/>
        </mc:Choice>
        <mc:Fallback>
          <p:control name="HTMLOption10" r:id="rId10" imgW="209520" imgH="26676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09520" imgH="266760"/>
        </mc:Choice>
        <mc:Fallback>
          <p:control name="HTMLOption11" r:id="rId11" imgW="209520" imgH="26676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87472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80582" y="450574"/>
            <a:ext cx="93672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Time Assembly 2.10.24</a:t>
            </a:r>
          </a:p>
          <a:p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Last week’s survey results</a:t>
            </a:r>
          </a:p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580582" y="1018038"/>
            <a:ext cx="117838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‘Is t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he school environment is safe, calm and purposeful?’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r>
              <a:rPr lang="en-GB" sz="3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You said:-</a:t>
            </a: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9206E98B-39B5-A29C-32A3-5B2C347FF4FD}"/>
              </a:ext>
            </a:extLst>
          </p:cNvPr>
          <p:cNvGraphicFramePr>
            <a:graphicFrameLocks noGrp="1"/>
          </p:cNvGraphicFramePr>
          <p:nvPr/>
        </p:nvGraphicFramePr>
        <p:xfrm>
          <a:off x="771525" y="3429000"/>
          <a:ext cx="10972800" cy="3021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50">
                  <a:extLst>
                    <a:ext uri="{9D8B030D-6E8A-4147-A177-3AD203B41FA5}">
                      <a16:colId xmlns:a16="http://schemas.microsoft.com/office/drawing/2014/main" val="2768378621"/>
                    </a:ext>
                  </a:extLst>
                </a:gridCol>
                <a:gridCol w="3784229">
                  <a:extLst>
                    <a:ext uri="{9D8B030D-6E8A-4147-A177-3AD203B41FA5}">
                      <a16:colId xmlns:a16="http://schemas.microsoft.com/office/drawing/2014/main" val="3861038256"/>
                    </a:ext>
                  </a:extLst>
                </a:gridCol>
                <a:gridCol w="3588121">
                  <a:extLst>
                    <a:ext uri="{9D8B030D-6E8A-4147-A177-3AD203B41FA5}">
                      <a16:colId xmlns:a16="http://schemas.microsoft.com/office/drawing/2014/main" val="51236658"/>
                    </a:ext>
                  </a:extLst>
                </a:gridCol>
              </a:tblGrid>
              <a:tr h="643574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February 2024 (602)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September 2024 (698)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06749"/>
                  </a:ext>
                </a:extLst>
              </a:tr>
              <a:tr h="643574">
                <a:tc>
                  <a:txBody>
                    <a:bodyPr/>
                    <a:lstStyle/>
                    <a:p>
                      <a:r>
                        <a:rPr lang="en-GB" sz="3600" dirty="0"/>
                        <a:t>All or most of the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850222"/>
                  </a:ext>
                </a:extLst>
              </a:tr>
              <a:tr h="643574">
                <a:tc>
                  <a:txBody>
                    <a:bodyPr/>
                    <a:lstStyle/>
                    <a:p>
                      <a:r>
                        <a:rPr lang="en-GB" sz="3600" dirty="0"/>
                        <a:t>Rarely/Never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26523"/>
                  </a:ext>
                </a:extLst>
              </a:tr>
            </a:tbl>
          </a:graphicData>
        </a:graphic>
      </p:graphicFrame>
    </p:spTree>
    <p:controls>
      <mc:AlternateContent xmlns:mc="http://schemas.openxmlformats.org/markup-compatibility/2006">
        <mc:Choice xmlns:v="urn:schemas-microsoft-com:vml" Requires="v">
          <p:control name="HTMLOption1" r:id="rId1" imgW="209520" imgH="266760"/>
        </mc:Choice>
        <mc:Fallback>
          <p:control name="HTMLOption1" r:id="rId1" imgW="209520" imgH="26676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09520" imgH="266760"/>
        </mc:Choice>
        <mc:Fallback>
          <p:control name="HTMLOption2" r:id="rId2" imgW="209520" imgH="26676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09520" imgH="266760"/>
        </mc:Choice>
        <mc:Fallback>
          <p:control name="HTMLOption3" r:id="rId3" imgW="209520" imgH="26676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09520" imgH="266760"/>
        </mc:Choice>
        <mc:Fallback>
          <p:control name="HTMLOption4" r:id="rId4" imgW="209520" imgH="26676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09520" imgH="266760"/>
        </mc:Choice>
        <mc:Fallback>
          <p:control name="HTMLOption5" r:id="rId5" imgW="209520" imgH="26676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09520" imgH="266760"/>
        </mc:Choice>
        <mc:Fallback>
          <p:control name="HTMLOption6" r:id="rId6" imgW="209520" imgH="26676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09520" imgH="266760"/>
        </mc:Choice>
        <mc:Fallback>
          <p:control name="HTMLOption7" r:id="rId7" imgW="209520" imgH="26676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09520" imgH="266760"/>
        </mc:Choice>
        <mc:Fallback>
          <p:control name="HTMLOption8" r:id="rId8" imgW="209520" imgH="26676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09520" imgH="266760"/>
        </mc:Choice>
        <mc:Fallback>
          <p:control name="HTMLOption9" r:id="rId9" imgW="209520" imgH="26676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09520" imgH="266760"/>
        </mc:Choice>
        <mc:Fallback>
          <p:control name="HTMLOption10" r:id="rId10" imgW="209520" imgH="26676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09520" imgH="266760"/>
        </mc:Choice>
        <mc:Fallback>
          <p:control name="HTMLOption11" r:id="rId11" imgW="209520" imgH="26676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12309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80582" y="450574"/>
            <a:ext cx="936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337131" y="1096905"/>
            <a:ext cx="117838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‘Is t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he school environment is safe, calm and purposeful?’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did:-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Engaging directly and quickly with pupils who are out of class too often and their parents/carers.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Talking to all the students who said ‘never’.</a:t>
            </a:r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HTMLOption1" r:id="rId1" imgW="209520" imgH="266760"/>
        </mc:Choice>
        <mc:Fallback>
          <p:control name="HTMLOption1" r:id="rId1" imgW="209520" imgH="26676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09520" imgH="266760"/>
        </mc:Choice>
        <mc:Fallback>
          <p:control name="HTMLOption2" r:id="rId2" imgW="209520" imgH="26676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09520" imgH="266760"/>
        </mc:Choice>
        <mc:Fallback>
          <p:control name="HTMLOption3" r:id="rId3" imgW="209520" imgH="26676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09520" imgH="266760"/>
        </mc:Choice>
        <mc:Fallback>
          <p:control name="HTMLOption4" r:id="rId4" imgW="209520" imgH="26676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09520" imgH="266760"/>
        </mc:Choice>
        <mc:Fallback>
          <p:control name="HTMLOption5" r:id="rId5" imgW="209520" imgH="26676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09520" imgH="266760"/>
        </mc:Choice>
        <mc:Fallback>
          <p:control name="HTMLOption6" r:id="rId6" imgW="209520" imgH="26676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09520" imgH="266760"/>
        </mc:Choice>
        <mc:Fallback>
          <p:control name="HTMLOption7" r:id="rId7" imgW="209520" imgH="26676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09520" imgH="266760"/>
        </mc:Choice>
        <mc:Fallback>
          <p:control name="HTMLOption8" r:id="rId8" imgW="209520" imgH="26676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09520" imgH="266760"/>
        </mc:Choice>
        <mc:Fallback>
          <p:control name="HTMLOption9" r:id="rId9" imgW="209520" imgH="26676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09520" imgH="266760"/>
        </mc:Choice>
        <mc:Fallback>
          <p:control name="HTMLOption10" r:id="rId10" imgW="209520" imgH="26676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09520" imgH="266760"/>
        </mc:Choice>
        <mc:Fallback>
          <p:control name="HTMLOption11" r:id="rId11" imgW="209520" imgH="26676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51171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504382" y="813369"/>
            <a:ext cx="1178383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‘Do t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eachers support the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behaviour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 of young people consistently and fairly</a:t>
            </a: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?’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>
                <a:solidFill>
                  <a:srgbClr val="002060"/>
                </a:solidFill>
                <a:cs typeface="Segoe UI" panose="020B0502040204020203" pitchFamily="34" charset="0"/>
              </a:rPr>
              <a:t>You said:-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600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0EDC5AE8-6E96-FCA5-D1F7-81D961B3D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28706"/>
              </p:ext>
            </p:extLst>
          </p:nvPr>
        </p:nvGraphicFramePr>
        <p:xfrm>
          <a:off x="984250" y="2986616"/>
          <a:ext cx="10350501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0167">
                  <a:extLst>
                    <a:ext uri="{9D8B030D-6E8A-4147-A177-3AD203B41FA5}">
                      <a16:colId xmlns:a16="http://schemas.microsoft.com/office/drawing/2014/main" val="3977624464"/>
                    </a:ext>
                  </a:extLst>
                </a:gridCol>
                <a:gridCol w="3450167">
                  <a:extLst>
                    <a:ext uri="{9D8B030D-6E8A-4147-A177-3AD203B41FA5}">
                      <a16:colId xmlns:a16="http://schemas.microsoft.com/office/drawing/2014/main" val="2846455403"/>
                    </a:ext>
                  </a:extLst>
                </a:gridCol>
                <a:gridCol w="3450167">
                  <a:extLst>
                    <a:ext uri="{9D8B030D-6E8A-4147-A177-3AD203B41FA5}">
                      <a16:colId xmlns:a16="http://schemas.microsoft.com/office/drawing/2014/main" val="1452643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February 2024 (602)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September 2024 (698)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00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/>
                        <a:t>All or most of the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6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/>
                        <a:t>Rarely/Never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94933"/>
                  </a:ext>
                </a:extLst>
              </a:tr>
            </a:tbl>
          </a:graphicData>
        </a:graphic>
      </p:graphicFrame>
    </p:spTree>
    <p:controls>
      <mc:AlternateContent xmlns:mc="http://schemas.openxmlformats.org/markup-compatibility/2006">
        <mc:Choice xmlns:v="urn:schemas-microsoft-com:vml" Requires="v">
          <p:control name="HTMLOption1" r:id="rId1" imgW="209520" imgH="266760"/>
        </mc:Choice>
        <mc:Fallback>
          <p:control name="HTMLOption1" r:id="rId1" imgW="209520" imgH="26676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09520" imgH="266760"/>
        </mc:Choice>
        <mc:Fallback>
          <p:control name="HTMLOption2" r:id="rId2" imgW="209520" imgH="26676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09520" imgH="266760"/>
        </mc:Choice>
        <mc:Fallback>
          <p:control name="HTMLOption3" r:id="rId3" imgW="209520" imgH="26676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09520" imgH="266760"/>
        </mc:Choice>
        <mc:Fallback>
          <p:control name="HTMLOption4" r:id="rId4" imgW="209520" imgH="26676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09520" imgH="266760"/>
        </mc:Choice>
        <mc:Fallback>
          <p:control name="HTMLOption5" r:id="rId5" imgW="209520" imgH="26676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09520" imgH="266760"/>
        </mc:Choice>
        <mc:Fallback>
          <p:control name="HTMLOption6" r:id="rId6" imgW="209520" imgH="26676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09520" imgH="266760"/>
        </mc:Choice>
        <mc:Fallback>
          <p:control name="HTMLOption7" r:id="rId7" imgW="209520" imgH="26676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09520" imgH="266760"/>
        </mc:Choice>
        <mc:Fallback>
          <p:control name="HTMLOption8" r:id="rId8" imgW="209520" imgH="26676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09520" imgH="266760"/>
        </mc:Choice>
        <mc:Fallback>
          <p:control name="HTMLOption9" r:id="rId9" imgW="209520" imgH="26676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09520" imgH="266760"/>
        </mc:Choice>
        <mc:Fallback>
          <p:control name="HTMLOption10" r:id="rId10" imgW="209520" imgH="26676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09520" imgH="266760"/>
        </mc:Choice>
        <mc:Fallback>
          <p:control name="HTMLOption11" r:id="rId11" imgW="209520" imgH="26676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546944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244765" y="1839105"/>
            <a:ext cx="1178383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‘Do t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eachers support the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behaviour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 of young people consistently and fairly</a:t>
            </a: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?’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600" dirty="0">
              <a:solidFill>
                <a:srgbClr val="002060"/>
              </a:solidFill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We did:-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Teachers in the school work together to get to know students and to develop their practice. For example, information from Pastoral and learning visits in Faculties.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Talking to all the students who said ‘never’.</a:t>
            </a:r>
            <a:endParaRPr lang="en-GB" sz="36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HTMLOption1" r:id="rId1" imgW="209520" imgH="266760"/>
        </mc:Choice>
        <mc:Fallback>
          <p:control name="HTMLOption1" r:id="rId1" imgW="209520" imgH="26676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09520" imgH="266760"/>
        </mc:Choice>
        <mc:Fallback>
          <p:control name="HTMLOption2" r:id="rId2" imgW="209520" imgH="26676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09520" imgH="266760"/>
        </mc:Choice>
        <mc:Fallback>
          <p:control name="HTMLOption3" r:id="rId3" imgW="209520" imgH="26676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09520" imgH="266760"/>
        </mc:Choice>
        <mc:Fallback>
          <p:control name="HTMLOption4" r:id="rId4" imgW="209520" imgH="26676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09520" imgH="266760"/>
        </mc:Choice>
        <mc:Fallback>
          <p:control name="HTMLOption5" r:id="rId5" imgW="209520" imgH="26676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09520" imgH="266760"/>
        </mc:Choice>
        <mc:Fallback>
          <p:control name="HTMLOption6" r:id="rId6" imgW="209520" imgH="26676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09520" imgH="266760"/>
        </mc:Choice>
        <mc:Fallback>
          <p:control name="HTMLOption7" r:id="rId7" imgW="209520" imgH="26676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09520" imgH="266760"/>
        </mc:Choice>
        <mc:Fallback>
          <p:control name="HTMLOption8" r:id="rId8" imgW="209520" imgH="26676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09520" imgH="266760"/>
        </mc:Choice>
        <mc:Fallback>
          <p:control name="HTMLOption9" r:id="rId9" imgW="209520" imgH="26676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09520" imgH="266760"/>
        </mc:Choice>
        <mc:Fallback>
          <p:control name="HTMLOption10" r:id="rId10" imgW="209520" imgH="26676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09520" imgH="266760"/>
        </mc:Choice>
        <mc:Fallback>
          <p:control name="HTMLOption11" r:id="rId11" imgW="209520" imgH="26676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16362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80582" y="450574"/>
            <a:ext cx="936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Time Assembly 25.9.24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204084" y="1465713"/>
            <a:ext cx="117838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36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‘Are teaching experiences positive and undisrupted</a:t>
            </a: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?’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0A2443CB-9E0E-3588-09CB-68BFAA24A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278130"/>
              </p:ext>
            </p:extLst>
          </p:nvPr>
        </p:nvGraphicFramePr>
        <p:xfrm>
          <a:off x="485332" y="2890808"/>
          <a:ext cx="1081131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773">
                  <a:extLst>
                    <a:ext uri="{9D8B030D-6E8A-4147-A177-3AD203B41FA5}">
                      <a16:colId xmlns:a16="http://schemas.microsoft.com/office/drawing/2014/main" val="4202255660"/>
                    </a:ext>
                  </a:extLst>
                </a:gridCol>
                <a:gridCol w="3603773">
                  <a:extLst>
                    <a:ext uri="{9D8B030D-6E8A-4147-A177-3AD203B41FA5}">
                      <a16:colId xmlns:a16="http://schemas.microsoft.com/office/drawing/2014/main" val="715715081"/>
                    </a:ext>
                  </a:extLst>
                </a:gridCol>
                <a:gridCol w="3603773">
                  <a:extLst>
                    <a:ext uri="{9D8B030D-6E8A-4147-A177-3AD203B41FA5}">
                      <a16:colId xmlns:a16="http://schemas.microsoft.com/office/drawing/2014/main" val="1653539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February 2024 (602)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September 2024 (698)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5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/>
                        <a:t>All or most of the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0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/>
                        <a:t>Rarely/Never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highlight>
                            <a:srgbClr val="00FF00"/>
                          </a:highlight>
                        </a:rPr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844407"/>
                  </a:ext>
                </a:extLst>
              </a:tr>
            </a:tbl>
          </a:graphicData>
        </a:graphic>
      </p:graphicFrame>
    </p:spTree>
    <p:controls>
      <mc:AlternateContent xmlns:mc="http://schemas.openxmlformats.org/markup-compatibility/2006">
        <mc:Choice xmlns:v="urn:schemas-microsoft-com:vml" Requires="v">
          <p:control name="HTMLOption1" r:id="rId1" imgW="209520" imgH="266760"/>
        </mc:Choice>
        <mc:Fallback>
          <p:control name="HTMLOption1" r:id="rId1" imgW="209520" imgH="26676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09520" imgH="266760"/>
        </mc:Choice>
        <mc:Fallback>
          <p:control name="HTMLOption2" r:id="rId2" imgW="209520" imgH="26676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09520" imgH="266760"/>
        </mc:Choice>
        <mc:Fallback>
          <p:control name="HTMLOption3" r:id="rId3" imgW="209520" imgH="26676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09520" imgH="266760"/>
        </mc:Choice>
        <mc:Fallback>
          <p:control name="HTMLOption4" r:id="rId4" imgW="209520" imgH="26676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09520" imgH="266760"/>
        </mc:Choice>
        <mc:Fallback>
          <p:control name="HTMLOption5" r:id="rId5" imgW="209520" imgH="26676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09520" imgH="266760"/>
        </mc:Choice>
        <mc:Fallback>
          <p:control name="HTMLOption6" r:id="rId6" imgW="209520" imgH="26676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09520" imgH="266760"/>
        </mc:Choice>
        <mc:Fallback>
          <p:control name="HTMLOption7" r:id="rId7" imgW="209520" imgH="26676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09520" imgH="266760"/>
        </mc:Choice>
        <mc:Fallback>
          <p:control name="HTMLOption8" r:id="rId8" imgW="209520" imgH="26676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09520" imgH="266760"/>
        </mc:Choice>
        <mc:Fallback>
          <p:control name="HTMLOption9" r:id="rId9" imgW="209520" imgH="26676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09520" imgH="266760"/>
        </mc:Choice>
        <mc:Fallback>
          <p:control name="HTMLOption10" r:id="rId10" imgW="209520" imgH="26676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09520" imgH="266760"/>
        </mc:Choice>
        <mc:Fallback>
          <p:control name="HTMLOption11" r:id="rId11" imgW="209520" imgH="26676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89636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07688CC-165C-2521-3950-3BFB04BCECED}"/>
              </a:ext>
            </a:extLst>
          </p:cNvPr>
          <p:cNvSpPr txBox="1"/>
          <p:nvPr/>
        </p:nvSpPr>
        <p:spPr>
          <a:xfrm>
            <a:off x="580582" y="450574"/>
            <a:ext cx="936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Time Assembly 25.9.24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5508" y="2949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421" y="17200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204084" y="1465713"/>
            <a:ext cx="117838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36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‘Are teaching experiences positive and undisrupted</a:t>
            </a:r>
            <a:r>
              <a:rPr lang="en-US" altLang="en-US" sz="3600" b="1" dirty="0">
                <a:solidFill>
                  <a:srgbClr val="002060"/>
                </a:solidFill>
                <a:cs typeface="Segoe UI" panose="020B0502040204020203" pitchFamily="34" charset="0"/>
              </a:rPr>
              <a:t>?’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Segoe UI" panose="020B0502040204020203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Segoe UI" panose="020B0502040204020203" pitchFamily="34" charset="0"/>
              </a:rPr>
              <a:t>We did:-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Teachers in the school work together to get to know students and to develop their practice. For example, information from Pastoral and learning visits in Faculties.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Talking to all the students who said ‘never’.</a:t>
            </a:r>
            <a:endParaRPr lang="en-GB" sz="36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7FF6E8-2B84-6862-02BC-714BB2616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1092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HTMLOption1" r:id="rId1" imgW="209520" imgH="266760"/>
        </mc:Choice>
        <mc:Fallback>
          <p:control name="HTMLOption1" r:id="rId1" imgW="209520" imgH="266760">
            <p:pic>
              <p:nvPicPr>
                <p:cNvPr id="4" name="HTMLOption1">
                  <a:extLst>
                    <a:ext uri="{FF2B5EF4-FFF2-40B4-BE49-F238E27FC236}">
                      <a16:creationId xmlns:a16="http://schemas.microsoft.com/office/drawing/2014/main" id="{66FEC6F6-E47C-C0D6-23EA-CC769E277FB6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2" r:id="rId2" imgW="209520" imgH="266760"/>
        </mc:Choice>
        <mc:Fallback>
          <p:control name="HTMLOption2" r:id="rId2" imgW="209520" imgH="266760">
            <p:pic>
              <p:nvPicPr>
                <p:cNvPr id="7" name="HTMLOption2">
                  <a:extLst>
                    <a:ext uri="{FF2B5EF4-FFF2-40B4-BE49-F238E27FC236}">
                      <a16:creationId xmlns:a16="http://schemas.microsoft.com/office/drawing/2014/main" id="{DD623BA7-16D5-E692-9929-5080ED90DAB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3" r:id="rId3" imgW="209520" imgH="266760"/>
        </mc:Choice>
        <mc:Fallback>
          <p:control name="HTMLOption3" r:id="rId3" imgW="209520" imgH="266760">
            <p:pic>
              <p:nvPicPr>
                <p:cNvPr id="8" name="HTMLOption3">
                  <a:extLst>
                    <a:ext uri="{FF2B5EF4-FFF2-40B4-BE49-F238E27FC236}">
                      <a16:creationId xmlns:a16="http://schemas.microsoft.com/office/drawing/2014/main" id="{644680E9-E000-E456-8750-4BFB9F168AE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4" r:id="rId4" imgW="209520" imgH="266760"/>
        </mc:Choice>
        <mc:Fallback>
          <p:control name="HTMLOption4" r:id="rId4" imgW="209520" imgH="266760">
            <p:pic>
              <p:nvPicPr>
                <p:cNvPr id="9" name="HTMLOption4">
                  <a:extLst>
                    <a:ext uri="{FF2B5EF4-FFF2-40B4-BE49-F238E27FC236}">
                      <a16:creationId xmlns:a16="http://schemas.microsoft.com/office/drawing/2014/main" id="{E1AFF877-F5FC-F97B-A786-4B1F2BAC1D43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5" r:id="rId5" imgW="209520" imgH="266760"/>
        </mc:Choice>
        <mc:Fallback>
          <p:control name="HTMLOption5" r:id="rId5" imgW="209520" imgH="266760">
            <p:pic>
              <p:nvPicPr>
                <p:cNvPr id="10" name="HTMLOption5">
                  <a:extLst>
                    <a:ext uri="{FF2B5EF4-FFF2-40B4-BE49-F238E27FC236}">
                      <a16:creationId xmlns:a16="http://schemas.microsoft.com/office/drawing/2014/main" id="{A5C63AC9-934D-FEE2-5C88-A380B01A8C5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6" r:id="rId6" imgW="209520" imgH="266760"/>
        </mc:Choice>
        <mc:Fallback>
          <p:control name="HTMLOption6" r:id="rId6" imgW="209520" imgH="266760">
            <p:pic>
              <p:nvPicPr>
                <p:cNvPr id="11" name="HTMLOption6">
                  <a:extLst>
                    <a:ext uri="{FF2B5EF4-FFF2-40B4-BE49-F238E27FC236}">
                      <a16:creationId xmlns:a16="http://schemas.microsoft.com/office/drawing/2014/main" id="{3DCC9399-19E8-8761-FE35-1F119ADC75C4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7" r:id="rId7" imgW="209520" imgH="266760"/>
        </mc:Choice>
        <mc:Fallback>
          <p:control name="HTMLOption7" r:id="rId7" imgW="209520" imgH="266760">
            <p:pic>
              <p:nvPicPr>
                <p:cNvPr id="12" name="HTMLOption7">
                  <a:extLst>
                    <a:ext uri="{FF2B5EF4-FFF2-40B4-BE49-F238E27FC236}">
                      <a16:creationId xmlns:a16="http://schemas.microsoft.com/office/drawing/2014/main" id="{D8798282-C3DC-3FFE-FAE8-3C50E458D62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8" r:id="rId8" imgW="209520" imgH="266760"/>
        </mc:Choice>
        <mc:Fallback>
          <p:control name="HTMLOption8" r:id="rId8" imgW="209520" imgH="266760">
            <p:pic>
              <p:nvPicPr>
                <p:cNvPr id="13" name="HTMLOption8">
                  <a:extLst>
                    <a:ext uri="{FF2B5EF4-FFF2-40B4-BE49-F238E27FC236}">
                      <a16:creationId xmlns:a16="http://schemas.microsoft.com/office/drawing/2014/main" id="{779FABA6-0C10-6651-43C6-1D7447F1C47C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9" r:id="rId9" imgW="209520" imgH="266760"/>
        </mc:Choice>
        <mc:Fallback>
          <p:control name="HTMLOption9" r:id="rId9" imgW="209520" imgH="266760">
            <p:pic>
              <p:nvPicPr>
                <p:cNvPr id="14" name="HTMLOption9">
                  <a:extLst>
                    <a:ext uri="{FF2B5EF4-FFF2-40B4-BE49-F238E27FC236}">
                      <a16:creationId xmlns:a16="http://schemas.microsoft.com/office/drawing/2014/main" id="{5A99D4CA-9222-12E6-B946-71A32CC5110E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0" r:id="rId10" imgW="209520" imgH="266760"/>
        </mc:Choice>
        <mc:Fallback>
          <p:control name="HTMLOption10" r:id="rId10" imgW="209520" imgH="266760">
            <p:pic>
              <p:nvPicPr>
                <p:cNvPr id="15" name="HTMLOption10">
                  <a:extLst>
                    <a:ext uri="{FF2B5EF4-FFF2-40B4-BE49-F238E27FC236}">
                      <a16:creationId xmlns:a16="http://schemas.microsoft.com/office/drawing/2014/main" id="{CA257596-3F18-252A-D5E3-984FE1A4B1F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Option11" r:id="rId11" imgW="209520" imgH="266760"/>
        </mc:Choice>
        <mc:Fallback>
          <p:control name="HTMLOption11" r:id="rId11" imgW="209520" imgH="266760">
            <p:pic>
              <p:nvPicPr>
                <p:cNvPr id="16" name="HTMLOption11">
                  <a:extLst>
                    <a:ext uri="{FF2B5EF4-FFF2-40B4-BE49-F238E27FC236}">
                      <a16:creationId xmlns:a16="http://schemas.microsoft.com/office/drawing/2014/main" id="{C576EDD7-B14F-6109-160C-A19AAB51CE0B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52400" y="152400"/>
                  <a:ext cx="1371600" cy="304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0892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302147" y="295163"/>
            <a:ext cx="964571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What now?</a:t>
            </a:r>
          </a:p>
          <a:p>
            <a:endParaRPr lang="en-GB" sz="40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Student Parliament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Pastoral speaking to pupils they may be concerned about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Tutors please email names of anyone not listening to this assembly</a:t>
            </a:r>
          </a:p>
          <a:p>
            <a:endParaRPr lang="en-GB" sz="40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067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302147" y="295163"/>
            <a:ext cx="964571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  <a:p>
            <a:endParaRPr lang="en-GB" sz="40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Behaviour survey results show improvement</a:t>
            </a:r>
          </a:p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We are working hard as a school</a:t>
            </a:r>
          </a:p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We still need to keep working hard on this</a:t>
            </a:r>
          </a:p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We all have a part to play</a:t>
            </a:r>
          </a:p>
          <a:p>
            <a:endParaRPr lang="en-GB" sz="40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House Tutors email me names - thanks</a:t>
            </a:r>
          </a:p>
        </p:txBody>
      </p:sp>
    </p:spTree>
    <p:extLst>
      <p:ext uri="{BB962C8B-B14F-4D97-AF65-F5344CB8AC3E}">
        <p14:creationId xmlns:p14="http://schemas.microsoft.com/office/powerpoint/2010/main" val="2248688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86521-862B-4AC2-AB41-44B43230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865" y="295163"/>
            <a:ext cx="1205849" cy="1425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802575-0B2B-4888-3868-ABD398E9A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96" y="1720258"/>
            <a:ext cx="1824186" cy="575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8FFCF-96C0-C833-79DE-091DC21DACD6}"/>
              </a:ext>
            </a:extLst>
          </p:cNvPr>
          <p:cNvSpPr txBox="1"/>
          <p:nvPr/>
        </p:nvSpPr>
        <p:spPr>
          <a:xfrm>
            <a:off x="408168" y="622749"/>
            <a:ext cx="1178383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Prefects</a:t>
            </a:r>
          </a:p>
          <a:p>
            <a:endParaRPr lang="en-GB" sz="44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They have an important job to do.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They wear green ties and badges.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Senior Prefects wear blazers.</a:t>
            </a:r>
          </a:p>
          <a:p>
            <a:endParaRPr lang="en-GB" sz="44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We expect that all pupils respect Prefects, and everyone else, at all times.</a:t>
            </a:r>
          </a:p>
          <a:p>
            <a:endParaRPr lang="en-GB" sz="28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06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429</Words>
  <Application>Microsoft Office PowerPoint</Application>
  <PresentationFormat>Widescreen</PresentationFormat>
  <Paragraphs>95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Ryalls, Kevin</dc:creator>
  <cp:lastModifiedBy>Ryalls, Kevin</cp:lastModifiedBy>
  <cp:revision>17</cp:revision>
  <cp:lastPrinted>2024-02-16T13:48:51Z</cp:lastPrinted>
  <dcterms:created xsi:type="dcterms:W3CDTF">2024-01-09T18:40:36Z</dcterms:created>
  <dcterms:modified xsi:type="dcterms:W3CDTF">2024-10-02T07:39:51Z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2024-01-09T18:40:36Z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0ba1b345-b8e0-48e0-8509-4ea9d7b7e118</vt:lpwstr>
  </property>
  <property fmtid="{D5CDD505-2E9C-101B-9397-08002B2CF9AE}" pid="8" name="MSIP_Label_9fedad31-c0c2-44e8-b26c-75143ee7ed65_ContentBits">
    <vt:lpwstr>0</vt:lpwstr>
  </property>
</Properties>
</file>