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activeX/activeX22.xml" ContentType="application/vnd.ms-office.activeX+xml"/>
  <Override PartName="/ppt/activeX/activeX23.xml" ContentType="application/vnd.ms-office.activeX+xml"/>
  <Override PartName="/ppt/activeX/activeX24.xml" ContentType="application/vnd.ms-office.activeX+xml"/>
  <Override PartName="/ppt/activeX/activeX25.xml" ContentType="application/vnd.ms-office.activeX+xml"/>
  <Override PartName="/ppt/activeX/activeX26.xml" ContentType="application/vnd.ms-office.activeX+xml"/>
  <Override PartName="/ppt/activeX/activeX27.xml" ContentType="application/vnd.ms-office.activeX+xml"/>
  <Override PartName="/ppt/activeX/activeX28.xml" ContentType="application/vnd.ms-office.activeX+xml"/>
  <Override PartName="/ppt/activeX/activeX29.xml" ContentType="application/vnd.ms-office.activeX+xml"/>
  <Override PartName="/ppt/activeX/activeX30.xml" ContentType="application/vnd.ms-office.activeX+xml"/>
  <Override PartName="/ppt/activeX/activeX31.xml" ContentType="application/vnd.ms-office.activeX+xml"/>
  <Override PartName="/ppt/activeX/activeX32.xml" ContentType="application/vnd.ms-office.activeX+xml"/>
  <Override PartName="/ppt/activeX/activeX33.xml" ContentType="application/vnd.ms-office.activeX+xml"/>
  <Override PartName="/ppt/activeX/activeX34.xml" ContentType="application/vnd.ms-office.activeX+xml"/>
  <Override PartName="/ppt/activeX/activeX35.xml" ContentType="application/vnd.ms-office.activeX+xml"/>
  <Override PartName="/ppt/activeX/activeX36.xml" ContentType="application/vnd.ms-office.activeX+xml"/>
  <Override PartName="/ppt/activeX/activeX37.xml" ContentType="application/vnd.ms-office.activeX+xml"/>
  <Override PartName="/ppt/activeX/activeX38.xml" ContentType="application/vnd.ms-office.activeX+xml"/>
  <Override PartName="/ppt/activeX/activeX39.xml" ContentType="application/vnd.ms-office.activeX+xml"/>
  <Override PartName="/ppt/activeX/activeX40.xml" ContentType="application/vnd.ms-office.activeX+xml"/>
  <Override PartName="/ppt/activeX/activeX41.xml" ContentType="application/vnd.ms-office.activeX+xml"/>
  <Override PartName="/ppt/activeX/activeX42.xml" ContentType="application/vnd.ms-office.activeX+xml"/>
  <Override PartName="/ppt/activeX/activeX43.xml" ContentType="application/vnd.ms-office.activeX+xml"/>
  <Override PartName="/ppt/activeX/activeX44.xml" ContentType="application/vnd.ms-office.activeX+xml"/>
  <Override PartName="/ppt/activeX/activeX45.xml" ContentType="application/vnd.ms-office.activeX+xml"/>
  <Override PartName="/ppt/activeX/activeX46.xml" ContentType="application/vnd.ms-office.activeX+xml"/>
  <Override PartName="/ppt/activeX/activeX47.xml" ContentType="application/vnd.ms-office.activeX+xml"/>
  <Override PartName="/ppt/activeX/activeX48.xml" ContentType="application/vnd.ms-office.activeX+xml"/>
  <Override PartName="/ppt/activeX/activeX49.xml" ContentType="application/vnd.ms-office.activeX+xml"/>
  <Override PartName="/ppt/activeX/activeX50.xml" ContentType="application/vnd.ms-office.activeX+xml"/>
  <Override PartName="/ppt/activeX/activeX51.xml" ContentType="application/vnd.ms-office.activeX+xml"/>
  <Override PartName="/ppt/activeX/activeX52.xml" ContentType="application/vnd.ms-office.activeX+xml"/>
  <Override PartName="/ppt/activeX/activeX53.xml" ContentType="application/vnd.ms-office.activeX+xml"/>
  <Override PartName="/ppt/activeX/activeX54.xml" ContentType="application/vnd.ms-office.activeX+xml"/>
  <Override PartName="/ppt/activeX/activeX55.xml" ContentType="application/vnd.ms-office.activeX+xml"/>
  <Override PartName="/ppt/activeX/activeX56.xml" ContentType="application/vnd.ms-office.activeX+xml"/>
  <Override PartName="/ppt/activeX/activeX57.xml" ContentType="application/vnd.ms-office.activeX+xml"/>
  <Override PartName="/ppt/activeX/activeX58.xml" ContentType="application/vnd.ms-office.activeX+xml"/>
  <Override PartName="/ppt/activeX/activeX59.xml" ContentType="application/vnd.ms-office.activeX+xml"/>
  <Override PartName="/ppt/activeX/activeX60.xml" ContentType="application/vnd.ms-office.activeX+xml"/>
  <Override PartName="/ppt/activeX/activeX61.xml" ContentType="application/vnd.ms-office.activeX+xml"/>
  <Override PartName="/ppt/activeX/activeX62.xml" ContentType="application/vnd.ms-office.activeX+xml"/>
  <Override PartName="/ppt/activeX/activeX63.xml" ContentType="application/vnd.ms-office.activeX+xml"/>
  <Override PartName="/ppt/activeX/activeX64.xml" ContentType="application/vnd.ms-office.activeX+xml"/>
  <Override PartName="/ppt/activeX/activeX65.xml" ContentType="application/vnd.ms-office.activeX+xml"/>
  <Override PartName="/ppt/activeX/activeX66.xml" ContentType="application/vnd.ms-office.activeX+xml"/>
  <Override PartName="/ppt/activeX/activeX67.xml" ContentType="application/vnd.ms-office.activeX+xml"/>
  <Override PartName="/ppt/activeX/activeX68.xml" ContentType="application/vnd.ms-office.activeX+xml"/>
  <Override PartName="/ppt/activeX/activeX69.xml" ContentType="application/vnd.ms-office.activeX+xml"/>
  <Override PartName="/ppt/activeX/activeX70.xml" ContentType="application/vnd.ms-office.activeX+xml"/>
  <Override PartName="/ppt/activeX/activeX71.xml" ContentType="application/vnd.ms-office.activeX+xml"/>
  <Override PartName="/ppt/activeX/activeX72.xml" ContentType="application/vnd.ms-office.activeX+xml"/>
  <Override PartName="/ppt/activeX/activeX73.xml" ContentType="application/vnd.ms-office.activeX+xml"/>
  <Override PartName="/ppt/activeX/activeX74.xml" ContentType="application/vnd.ms-office.activeX+xml"/>
  <Override PartName="/ppt/activeX/activeX75.xml" ContentType="application/vnd.ms-office.activeX+xml"/>
  <Override PartName="/ppt/activeX/activeX76.xml" ContentType="application/vnd.ms-office.activeX+xml"/>
  <Override PartName="/ppt/activeX/activeX77.xml" ContentType="application/vnd.ms-office.activeX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9" r:id="rId3"/>
    <p:sldId id="277" r:id="rId4"/>
    <p:sldId id="274" r:id="rId5"/>
    <p:sldId id="276" r:id="rId6"/>
    <p:sldId id="275" r:id="rId7"/>
    <p:sldId id="278" r:id="rId8"/>
    <p:sldId id="272" r:id="rId9"/>
    <p:sldId id="280" r:id="rId10"/>
    <p:sldId id="281" r:id="rId11"/>
    <p:sldId id="282" r:id="rId12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45141D-8239-4798-A98F-AE4683A126F3}" v="198" dt="2024-10-09T13:35:50.9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2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_rels/activeX25.xml.rels><?xml version="1.0" encoding="UTF-8" standalone="yes"?>
<Relationships xmlns="http://schemas.openxmlformats.org/package/2006/relationships"><Relationship Id="rId1" Type="http://schemas.microsoft.com/office/2006/relationships/activeXControlBinary" Target="activeX25.bin"/></Relationships>
</file>

<file path=ppt/activeX/_rels/activeX26.xml.rels><?xml version="1.0" encoding="UTF-8" standalone="yes"?>
<Relationships xmlns="http://schemas.openxmlformats.org/package/2006/relationships"><Relationship Id="rId1" Type="http://schemas.microsoft.com/office/2006/relationships/activeXControlBinary" Target="activeX26.bin"/></Relationships>
</file>

<file path=ppt/activeX/_rels/activeX27.xml.rels><?xml version="1.0" encoding="UTF-8" standalone="yes"?>
<Relationships xmlns="http://schemas.openxmlformats.org/package/2006/relationships"><Relationship Id="rId1" Type="http://schemas.microsoft.com/office/2006/relationships/activeXControlBinary" Target="activeX27.bin"/></Relationships>
</file>

<file path=ppt/activeX/_rels/activeX28.xml.rels><?xml version="1.0" encoding="UTF-8" standalone="yes"?>
<Relationships xmlns="http://schemas.openxmlformats.org/package/2006/relationships"><Relationship Id="rId1" Type="http://schemas.microsoft.com/office/2006/relationships/activeXControlBinary" Target="activeX28.bin"/></Relationships>
</file>

<file path=ppt/activeX/_rels/activeX29.xml.rels><?xml version="1.0" encoding="UTF-8" standalone="yes"?>
<Relationships xmlns="http://schemas.openxmlformats.org/package/2006/relationships"><Relationship Id="rId1" Type="http://schemas.microsoft.com/office/2006/relationships/activeXControlBinary" Target="activeX29.bin"/></Relationships>
</file>

<file path=ppt/activeX/_rels/activeX30.xml.rels><?xml version="1.0" encoding="UTF-8" standalone="yes"?>
<Relationships xmlns="http://schemas.openxmlformats.org/package/2006/relationships"><Relationship Id="rId1" Type="http://schemas.microsoft.com/office/2006/relationships/activeXControlBinary" Target="activeX30.bin"/></Relationships>
</file>

<file path=ppt/activeX/_rels/activeX31.xml.rels><?xml version="1.0" encoding="UTF-8" standalone="yes"?>
<Relationships xmlns="http://schemas.openxmlformats.org/package/2006/relationships"><Relationship Id="rId1" Type="http://schemas.microsoft.com/office/2006/relationships/activeXControlBinary" Target="activeX31.bin"/></Relationships>
</file>

<file path=ppt/activeX/_rels/activeX32.xml.rels><?xml version="1.0" encoding="UTF-8" standalone="yes"?>
<Relationships xmlns="http://schemas.openxmlformats.org/package/2006/relationships"><Relationship Id="rId1" Type="http://schemas.microsoft.com/office/2006/relationships/activeXControlBinary" Target="activeX32.bin"/></Relationships>
</file>

<file path=ppt/activeX/_rels/activeX33.xml.rels><?xml version="1.0" encoding="UTF-8" standalone="yes"?>
<Relationships xmlns="http://schemas.openxmlformats.org/package/2006/relationships"><Relationship Id="rId1" Type="http://schemas.microsoft.com/office/2006/relationships/activeXControlBinary" Target="activeX33.bin"/></Relationships>
</file>

<file path=ppt/activeX/_rels/activeX34.xml.rels><?xml version="1.0" encoding="UTF-8" standalone="yes"?>
<Relationships xmlns="http://schemas.openxmlformats.org/package/2006/relationships"><Relationship Id="rId1" Type="http://schemas.microsoft.com/office/2006/relationships/activeXControlBinary" Target="activeX34.bin"/></Relationships>
</file>

<file path=ppt/activeX/_rels/activeX35.xml.rels><?xml version="1.0" encoding="UTF-8" standalone="yes"?>
<Relationships xmlns="http://schemas.openxmlformats.org/package/2006/relationships"><Relationship Id="rId1" Type="http://schemas.microsoft.com/office/2006/relationships/activeXControlBinary" Target="activeX35.bin"/></Relationships>
</file>

<file path=ppt/activeX/_rels/activeX36.xml.rels><?xml version="1.0" encoding="UTF-8" standalone="yes"?>
<Relationships xmlns="http://schemas.openxmlformats.org/package/2006/relationships"><Relationship Id="rId1" Type="http://schemas.microsoft.com/office/2006/relationships/activeXControlBinary" Target="activeX36.bin"/></Relationships>
</file>

<file path=ppt/activeX/_rels/activeX37.xml.rels><?xml version="1.0" encoding="UTF-8" standalone="yes"?>
<Relationships xmlns="http://schemas.openxmlformats.org/package/2006/relationships"><Relationship Id="rId1" Type="http://schemas.microsoft.com/office/2006/relationships/activeXControlBinary" Target="activeX37.bin"/></Relationships>
</file>

<file path=ppt/activeX/_rels/activeX38.xml.rels><?xml version="1.0" encoding="UTF-8" standalone="yes"?>
<Relationships xmlns="http://schemas.openxmlformats.org/package/2006/relationships"><Relationship Id="rId1" Type="http://schemas.microsoft.com/office/2006/relationships/activeXControlBinary" Target="activeX38.bin"/></Relationships>
</file>

<file path=ppt/activeX/_rels/activeX39.xml.rels><?xml version="1.0" encoding="UTF-8" standalone="yes"?>
<Relationships xmlns="http://schemas.openxmlformats.org/package/2006/relationships"><Relationship Id="rId1" Type="http://schemas.microsoft.com/office/2006/relationships/activeXControlBinary" Target="activeX39.bin"/></Relationships>
</file>

<file path=ppt/activeX/_rels/activeX40.xml.rels><?xml version="1.0" encoding="UTF-8" standalone="yes"?>
<Relationships xmlns="http://schemas.openxmlformats.org/package/2006/relationships"><Relationship Id="rId1" Type="http://schemas.microsoft.com/office/2006/relationships/activeXControlBinary" Target="activeX40.bin"/></Relationships>
</file>

<file path=ppt/activeX/_rels/activeX41.xml.rels><?xml version="1.0" encoding="UTF-8" standalone="yes"?>
<Relationships xmlns="http://schemas.openxmlformats.org/package/2006/relationships"><Relationship Id="rId1" Type="http://schemas.microsoft.com/office/2006/relationships/activeXControlBinary" Target="activeX41.bin"/></Relationships>
</file>

<file path=ppt/activeX/_rels/activeX42.xml.rels><?xml version="1.0" encoding="UTF-8" standalone="yes"?>
<Relationships xmlns="http://schemas.openxmlformats.org/package/2006/relationships"><Relationship Id="rId1" Type="http://schemas.microsoft.com/office/2006/relationships/activeXControlBinary" Target="activeX42.bin"/></Relationships>
</file>

<file path=ppt/activeX/_rels/activeX43.xml.rels><?xml version="1.0" encoding="UTF-8" standalone="yes"?>
<Relationships xmlns="http://schemas.openxmlformats.org/package/2006/relationships"><Relationship Id="rId1" Type="http://schemas.microsoft.com/office/2006/relationships/activeXControlBinary" Target="activeX43.bin"/></Relationships>
</file>

<file path=ppt/activeX/_rels/activeX44.xml.rels><?xml version="1.0" encoding="UTF-8" standalone="yes"?>
<Relationships xmlns="http://schemas.openxmlformats.org/package/2006/relationships"><Relationship Id="rId1" Type="http://schemas.microsoft.com/office/2006/relationships/activeXControlBinary" Target="activeX44.bin"/></Relationships>
</file>

<file path=ppt/activeX/_rels/activeX45.xml.rels><?xml version="1.0" encoding="UTF-8" standalone="yes"?>
<Relationships xmlns="http://schemas.openxmlformats.org/package/2006/relationships"><Relationship Id="rId1" Type="http://schemas.microsoft.com/office/2006/relationships/activeXControlBinary" Target="activeX45.bin"/></Relationships>
</file>

<file path=ppt/activeX/_rels/activeX46.xml.rels><?xml version="1.0" encoding="UTF-8" standalone="yes"?>
<Relationships xmlns="http://schemas.openxmlformats.org/package/2006/relationships"><Relationship Id="rId1" Type="http://schemas.microsoft.com/office/2006/relationships/activeXControlBinary" Target="activeX46.bin"/></Relationships>
</file>

<file path=ppt/activeX/_rels/activeX47.xml.rels><?xml version="1.0" encoding="UTF-8" standalone="yes"?>
<Relationships xmlns="http://schemas.openxmlformats.org/package/2006/relationships"><Relationship Id="rId1" Type="http://schemas.microsoft.com/office/2006/relationships/activeXControlBinary" Target="activeX47.bin"/></Relationships>
</file>

<file path=ppt/activeX/_rels/activeX48.xml.rels><?xml version="1.0" encoding="UTF-8" standalone="yes"?>
<Relationships xmlns="http://schemas.openxmlformats.org/package/2006/relationships"><Relationship Id="rId1" Type="http://schemas.microsoft.com/office/2006/relationships/activeXControlBinary" Target="activeX48.bin"/></Relationships>
</file>

<file path=ppt/activeX/_rels/activeX49.xml.rels><?xml version="1.0" encoding="UTF-8" standalone="yes"?>
<Relationships xmlns="http://schemas.openxmlformats.org/package/2006/relationships"><Relationship Id="rId1" Type="http://schemas.microsoft.com/office/2006/relationships/activeXControlBinary" Target="activeX49.bin"/></Relationships>
</file>

<file path=ppt/activeX/_rels/activeX50.xml.rels><?xml version="1.0" encoding="UTF-8" standalone="yes"?>
<Relationships xmlns="http://schemas.openxmlformats.org/package/2006/relationships"><Relationship Id="rId1" Type="http://schemas.microsoft.com/office/2006/relationships/activeXControlBinary" Target="activeX50.bin"/></Relationships>
</file>

<file path=ppt/activeX/_rels/activeX51.xml.rels><?xml version="1.0" encoding="UTF-8" standalone="yes"?>
<Relationships xmlns="http://schemas.openxmlformats.org/package/2006/relationships"><Relationship Id="rId1" Type="http://schemas.microsoft.com/office/2006/relationships/activeXControlBinary" Target="activeX51.bin"/></Relationships>
</file>

<file path=ppt/activeX/_rels/activeX52.xml.rels><?xml version="1.0" encoding="UTF-8" standalone="yes"?>
<Relationships xmlns="http://schemas.openxmlformats.org/package/2006/relationships"><Relationship Id="rId1" Type="http://schemas.microsoft.com/office/2006/relationships/activeXControlBinary" Target="activeX52.bin"/></Relationships>
</file>

<file path=ppt/activeX/_rels/activeX53.xml.rels><?xml version="1.0" encoding="UTF-8" standalone="yes"?>
<Relationships xmlns="http://schemas.openxmlformats.org/package/2006/relationships"><Relationship Id="rId1" Type="http://schemas.microsoft.com/office/2006/relationships/activeXControlBinary" Target="activeX53.bin"/></Relationships>
</file>

<file path=ppt/activeX/_rels/activeX54.xml.rels><?xml version="1.0" encoding="UTF-8" standalone="yes"?>
<Relationships xmlns="http://schemas.openxmlformats.org/package/2006/relationships"><Relationship Id="rId1" Type="http://schemas.microsoft.com/office/2006/relationships/activeXControlBinary" Target="activeX54.bin"/></Relationships>
</file>

<file path=ppt/activeX/_rels/activeX55.xml.rels><?xml version="1.0" encoding="UTF-8" standalone="yes"?>
<Relationships xmlns="http://schemas.openxmlformats.org/package/2006/relationships"><Relationship Id="rId1" Type="http://schemas.microsoft.com/office/2006/relationships/activeXControlBinary" Target="activeX55.bin"/></Relationships>
</file>

<file path=ppt/activeX/_rels/activeX56.xml.rels><?xml version="1.0" encoding="UTF-8" standalone="yes"?>
<Relationships xmlns="http://schemas.openxmlformats.org/package/2006/relationships"><Relationship Id="rId1" Type="http://schemas.microsoft.com/office/2006/relationships/activeXControlBinary" Target="activeX56.bin"/></Relationships>
</file>

<file path=ppt/activeX/_rels/activeX57.xml.rels><?xml version="1.0" encoding="UTF-8" standalone="yes"?>
<Relationships xmlns="http://schemas.openxmlformats.org/package/2006/relationships"><Relationship Id="rId1" Type="http://schemas.microsoft.com/office/2006/relationships/activeXControlBinary" Target="activeX57.bin"/></Relationships>
</file>

<file path=ppt/activeX/_rels/activeX58.xml.rels><?xml version="1.0" encoding="UTF-8" standalone="yes"?>
<Relationships xmlns="http://schemas.openxmlformats.org/package/2006/relationships"><Relationship Id="rId1" Type="http://schemas.microsoft.com/office/2006/relationships/activeXControlBinary" Target="activeX58.bin"/></Relationships>
</file>

<file path=ppt/activeX/_rels/activeX59.xml.rels><?xml version="1.0" encoding="UTF-8" standalone="yes"?>
<Relationships xmlns="http://schemas.openxmlformats.org/package/2006/relationships"><Relationship Id="rId1" Type="http://schemas.microsoft.com/office/2006/relationships/activeXControlBinary" Target="activeX59.bin"/></Relationships>
</file>

<file path=ppt/activeX/_rels/activeX60.xml.rels><?xml version="1.0" encoding="UTF-8" standalone="yes"?>
<Relationships xmlns="http://schemas.openxmlformats.org/package/2006/relationships"><Relationship Id="rId1" Type="http://schemas.microsoft.com/office/2006/relationships/activeXControlBinary" Target="activeX60.bin"/></Relationships>
</file>

<file path=ppt/activeX/_rels/activeX61.xml.rels><?xml version="1.0" encoding="UTF-8" standalone="yes"?>
<Relationships xmlns="http://schemas.openxmlformats.org/package/2006/relationships"><Relationship Id="rId1" Type="http://schemas.microsoft.com/office/2006/relationships/activeXControlBinary" Target="activeX61.bin"/></Relationships>
</file>

<file path=ppt/activeX/_rels/activeX62.xml.rels><?xml version="1.0" encoding="UTF-8" standalone="yes"?>
<Relationships xmlns="http://schemas.openxmlformats.org/package/2006/relationships"><Relationship Id="rId1" Type="http://schemas.microsoft.com/office/2006/relationships/activeXControlBinary" Target="activeX62.bin"/></Relationships>
</file>

<file path=ppt/activeX/_rels/activeX63.xml.rels><?xml version="1.0" encoding="UTF-8" standalone="yes"?>
<Relationships xmlns="http://schemas.openxmlformats.org/package/2006/relationships"><Relationship Id="rId1" Type="http://schemas.microsoft.com/office/2006/relationships/activeXControlBinary" Target="activeX63.bin"/></Relationships>
</file>

<file path=ppt/activeX/_rels/activeX64.xml.rels><?xml version="1.0" encoding="UTF-8" standalone="yes"?>
<Relationships xmlns="http://schemas.openxmlformats.org/package/2006/relationships"><Relationship Id="rId1" Type="http://schemas.microsoft.com/office/2006/relationships/activeXControlBinary" Target="activeX64.bin"/></Relationships>
</file>

<file path=ppt/activeX/_rels/activeX65.xml.rels><?xml version="1.0" encoding="UTF-8" standalone="yes"?>
<Relationships xmlns="http://schemas.openxmlformats.org/package/2006/relationships"><Relationship Id="rId1" Type="http://schemas.microsoft.com/office/2006/relationships/activeXControlBinary" Target="activeX65.bin"/></Relationships>
</file>

<file path=ppt/activeX/_rels/activeX66.xml.rels><?xml version="1.0" encoding="UTF-8" standalone="yes"?>
<Relationships xmlns="http://schemas.openxmlformats.org/package/2006/relationships"><Relationship Id="rId1" Type="http://schemas.microsoft.com/office/2006/relationships/activeXControlBinary" Target="activeX66.bin"/></Relationships>
</file>

<file path=ppt/activeX/_rels/activeX67.xml.rels><?xml version="1.0" encoding="UTF-8" standalone="yes"?>
<Relationships xmlns="http://schemas.openxmlformats.org/package/2006/relationships"><Relationship Id="rId1" Type="http://schemas.microsoft.com/office/2006/relationships/activeXControlBinary" Target="activeX67.bin"/></Relationships>
</file>

<file path=ppt/activeX/_rels/activeX68.xml.rels><?xml version="1.0" encoding="UTF-8" standalone="yes"?>
<Relationships xmlns="http://schemas.openxmlformats.org/package/2006/relationships"><Relationship Id="rId1" Type="http://schemas.microsoft.com/office/2006/relationships/activeXControlBinary" Target="activeX68.bin"/></Relationships>
</file>

<file path=ppt/activeX/_rels/activeX69.xml.rels><?xml version="1.0" encoding="UTF-8" standalone="yes"?>
<Relationships xmlns="http://schemas.openxmlformats.org/package/2006/relationships"><Relationship Id="rId1" Type="http://schemas.microsoft.com/office/2006/relationships/activeXControlBinary" Target="activeX69.bin"/></Relationships>
</file>

<file path=ppt/activeX/_rels/activeX70.xml.rels><?xml version="1.0" encoding="UTF-8" standalone="yes"?>
<Relationships xmlns="http://schemas.openxmlformats.org/package/2006/relationships"><Relationship Id="rId1" Type="http://schemas.microsoft.com/office/2006/relationships/activeXControlBinary" Target="activeX70.bin"/></Relationships>
</file>

<file path=ppt/activeX/_rels/activeX71.xml.rels><?xml version="1.0" encoding="UTF-8" standalone="yes"?>
<Relationships xmlns="http://schemas.openxmlformats.org/package/2006/relationships"><Relationship Id="rId1" Type="http://schemas.microsoft.com/office/2006/relationships/activeXControlBinary" Target="activeX71.bin"/></Relationships>
</file>

<file path=ppt/activeX/_rels/activeX72.xml.rels><?xml version="1.0" encoding="UTF-8" standalone="yes"?>
<Relationships xmlns="http://schemas.openxmlformats.org/package/2006/relationships"><Relationship Id="rId1" Type="http://schemas.microsoft.com/office/2006/relationships/activeXControlBinary" Target="activeX72.bin"/></Relationships>
</file>

<file path=ppt/activeX/_rels/activeX73.xml.rels><?xml version="1.0" encoding="UTF-8" standalone="yes"?>
<Relationships xmlns="http://schemas.openxmlformats.org/package/2006/relationships"><Relationship Id="rId1" Type="http://schemas.microsoft.com/office/2006/relationships/activeXControlBinary" Target="activeX73.bin"/></Relationships>
</file>

<file path=ppt/activeX/_rels/activeX74.xml.rels><?xml version="1.0" encoding="UTF-8" standalone="yes"?>
<Relationships xmlns="http://schemas.openxmlformats.org/package/2006/relationships"><Relationship Id="rId1" Type="http://schemas.microsoft.com/office/2006/relationships/activeXControlBinary" Target="activeX74.bin"/></Relationships>
</file>

<file path=ppt/activeX/_rels/activeX75.xml.rels><?xml version="1.0" encoding="UTF-8" standalone="yes"?>
<Relationships xmlns="http://schemas.openxmlformats.org/package/2006/relationships"><Relationship Id="rId1" Type="http://schemas.microsoft.com/office/2006/relationships/activeXControlBinary" Target="activeX75.bin"/></Relationships>
</file>

<file path=ppt/activeX/_rels/activeX76.xml.rels><?xml version="1.0" encoding="UTF-8" standalone="yes"?>
<Relationships xmlns="http://schemas.openxmlformats.org/package/2006/relationships"><Relationship Id="rId1" Type="http://schemas.microsoft.com/office/2006/relationships/activeXControlBinary" Target="activeX76.bin"/></Relationships>
</file>

<file path=ppt/activeX/_rels/activeX77.xml.rels><?xml version="1.0" encoding="UTF-8" standalone="yes"?>
<Relationships xmlns="http://schemas.openxmlformats.org/package/2006/relationships"><Relationship Id="rId1" Type="http://schemas.microsoft.com/office/2006/relationships/activeXControlBinary" Target="activeX77.bin"/></Relationships>
</file>

<file path=ppt/activeX/activeX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2B45141D-8239-4798-A98F-AE4683A126F3}"/>
    <pc:docChg chg="custSel addSld delSld modSld">
      <pc:chgData name="Ryalls, Kevin" userId="78276239-1571-46af-87a3-206ed2b3e4ec" providerId="ADAL" clId="{2B45141D-8239-4798-A98F-AE4683A126F3}" dt="2024-10-09T13:44:24.251" v="417" actId="1076"/>
      <pc:docMkLst>
        <pc:docMk/>
      </pc:docMkLst>
      <pc:sldChg chg="modSp mod">
        <pc:chgData name="Ryalls, Kevin" userId="78276239-1571-46af-87a3-206ed2b3e4ec" providerId="ADAL" clId="{2B45141D-8239-4798-A98F-AE4683A126F3}" dt="2024-10-09T13:35:46.752" v="142"/>
        <pc:sldMkLst>
          <pc:docMk/>
          <pc:sldMk cId="1874721033" sldId="270"/>
        </pc:sldMkLst>
        <pc:spChg chg="mod">
          <ac:chgData name="Ryalls, Kevin" userId="78276239-1571-46af-87a3-206ed2b3e4ec" providerId="ADAL" clId="{2B45141D-8239-4798-A98F-AE4683A126F3}" dt="2024-10-02T07:40:24.764" v="1" actId="12"/>
          <ac:spMkLst>
            <pc:docMk/>
            <pc:sldMk cId="1874721033" sldId="270"/>
            <ac:spMk id="17" creationId="{307688CC-165C-2521-3950-3BFB04BCECED}"/>
          </ac:spMkLst>
        </pc:spChg>
        <pc:graphicFrameChg chg="mod">
          <ac:chgData name="Ryalls, Kevin" userId="78276239-1571-46af-87a3-206ed2b3e4ec" providerId="ADAL" clId="{2B45141D-8239-4798-A98F-AE4683A126F3}" dt="2024-10-09T13:35:46.586" v="132"/>
          <ac:graphicFrameMkLst>
            <pc:docMk/>
            <pc:sldMk cId="1874721033" sldId="270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609" v="133"/>
          <ac:graphicFrameMkLst>
            <pc:docMk/>
            <pc:sldMk cId="1874721033" sldId="270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624" v="134"/>
          <ac:graphicFrameMkLst>
            <pc:docMk/>
            <pc:sldMk cId="1874721033" sldId="270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643" v="135"/>
          <ac:graphicFrameMkLst>
            <pc:docMk/>
            <pc:sldMk cId="1874721033" sldId="270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656" v="136"/>
          <ac:graphicFrameMkLst>
            <pc:docMk/>
            <pc:sldMk cId="1874721033" sldId="270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677" v="137"/>
          <ac:graphicFrameMkLst>
            <pc:docMk/>
            <pc:sldMk cId="1874721033" sldId="270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690" v="138"/>
          <ac:graphicFrameMkLst>
            <pc:docMk/>
            <pc:sldMk cId="1874721033" sldId="270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709" v="139"/>
          <ac:graphicFrameMkLst>
            <pc:docMk/>
            <pc:sldMk cId="1874721033" sldId="270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730" v="140"/>
          <ac:graphicFrameMkLst>
            <pc:docMk/>
            <pc:sldMk cId="1874721033" sldId="270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742" v="141"/>
          <ac:graphicFrameMkLst>
            <pc:docMk/>
            <pc:sldMk cId="1874721033" sldId="270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46.752" v="142"/>
          <ac:graphicFrameMkLst>
            <pc:docMk/>
            <pc:sldMk cId="1874721033" sldId="270"/>
            <ac:graphicFrameMk id="16" creationId="{C576EDD7-B14F-6109-160C-A19AAB51CE0B}"/>
          </ac:graphicFrameMkLst>
        </pc:graphicFrameChg>
      </pc:sldChg>
      <pc:sldChg chg="del">
        <pc:chgData name="Ryalls, Kevin" userId="78276239-1571-46af-87a3-206ed2b3e4ec" providerId="ADAL" clId="{2B45141D-8239-4798-A98F-AE4683A126F3}" dt="2024-10-02T07:41:00.834" v="2" actId="47"/>
        <pc:sldMkLst>
          <pc:docMk/>
          <pc:sldMk cId="4025806822" sldId="273"/>
        </pc:sldMkLst>
      </pc:sldChg>
      <pc:sldChg chg="modSp mod">
        <pc:chgData name="Ryalls, Kevin" userId="78276239-1571-46af-87a3-206ed2b3e4ec" providerId="ADAL" clId="{2B45141D-8239-4798-A98F-AE4683A126F3}" dt="2024-10-09T13:35:50.518" v="175"/>
        <pc:sldMkLst>
          <pc:docMk/>
          <pc:sldMk cId="2546944753" sldId="274"/>
        </pc:sldMkLst>
        <pc:graphicFrameChg chg="mod">
          <ac:chgData name="Ryalls, Kevin" userId="78276239-1571-46af-87a3-206ed2b3e4ec" providerId="ADAL" clId="{2B45141D-8239-4798-A98F-AE4683A126F3}" dt="2024-10-09T13:35:50.388" v="165"/>
          <ac:graphicFrameMkLst>
            <pc:docMk/>
            <pc:sldMk cId="2546944753" sldId="274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99" v="166"/>
          <ac:graphicFrameMkLst>
            <pc:docMk/>
            <pc:sldMk cId="2546944753" sldId="274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09" v="167"/>
          <ac:graphicFrameMkLst>
            <pc:docMk/>
            <pc:sldMk cId="2546944753" sldId="274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23" v="168"/>
          <ac:graphicFrameMkLst>
            <pc:docMk/>
            <pc:sldMk cId="2546944753" sldId="274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37" v="169"/>
          <ac:graphicFrameMkLst>
            <pc:docMk/>
            <pc:sldMk cId="2546944753" sldId="274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50" v="170"/>
          <ac:graphicFrameMkLst>
            <pc:docMk/>
            <pc:sldMk cId="2546944753" sldId="274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64" v="171"/>
          <ac:graphicFrameMkLst>
            <pc:docMk/>
            <pc:sldMk cId="2546944753" sldId="274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80" v="172"/>
          <ac:graphicFrameMkLst>
            <pc:docMk/>
            <pc:sldMk cId="2546944753" sldId="274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495" v="173"/>
          <ac:graphicFrameMkLst>
            <pc:docMk/>
            <pc:sldMk cId="2546944753" sldId="274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07" v="174"/>
          <ac:graphicFrameMkLst>
            <pc:docMk/>
            <pc:sldMk cId="2546944753" sldId="274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18" v="175"/>
          <ac:graphicFrameMkLst>
            <pc:docMk/>
            <pc:sldMk cId="2546944753" sldId="274"/>
            <ac:graphicFrameMk id="16" creationId="{C576EDD7-B14F-6109-160C-A19AAB51CE0B}"/>
          </ac:graphicFrameMkLst>
        </pc:graphicFrameChg>
        <pc:graphicFrameChg chg="mod modGraphic">
          <ac:chgData name="Ryalls, Kevin" userId="78276239-1571-46af-87a3-206ed2b3e4ec" providerId="ADAL" clId="{2B45141D-8239-4798-A98F-AE4683A126F3}" dt="2024-10-02T07:45:13.361" v="8" actId="14100"/>
          <ac:graphicFrameMkLst>
            <pc:docMk/>
            <pc:sldMk cId="2546944753" sldId="274"/>
            <ac:graphicFrameMk id="20" creationId="{0EDC5AE8-6E96-FCA5-D1F7-81D961B3D3A0}"/>
          </ac:graphicFrameMkLst>
        </pc:graphicFrameChg>
      </pc:sldChg>
      <pc:sldChg chg="modSp">
        <pc:chgData name="Ryalls, Kevin" userId="78276239-1571-46af-87a3-206ed2b3e4ec" providerId="ADAL" clId="{2B45141D-8239-4798-A98F-AE4683A126F3}" dt="2024-10-09T13:35:50.784" v="197"/>
        <pc:sldMkLst>
          <pc:docMk/>
          <pc:sldMk cId="2896365494" sldId="275"/>
        </pc:sldMkLst>
        <pc:graphicFrameChg chg="mod">
          <ac:chgData name="Ryalls, Kevin" userId="78276239-1571-46af-87a3-206ed2b3e4ec" providerId="ADAL" clId="{2B45141D-8239-4798-A98F-AE4683A126F3}" dt="2024-10-09T13:35:50.666" v="187"/>
          <ac:graphicFrameMkLst>
            <pc:docMk/>
            <pc:sldMk cId="2896365494" sldId="275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78" v="188"/>
          <ac:graphicFrameMkLst>
            <pc:docMk/>
            <pc:sldMk cId="2896365494" sldId="275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90" v="189"/>
          <ac:graphicFrameMkLst>
            <pc:docMk/>
            <pc:sldMk cId="2896365494" sldId="275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04" v="190"/>
          <ac:graphicFrameMkLst>
            <pc:docMk/>
            <pc:sldMk cId="2896365494" sldId="275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17" v="191"/>
          <ac:graphicFrameMkLst>
            <pc:docMk/>
            <pc:sldMk cId="2896365494" sldId="275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28" v="192"/>
          <ac:graphicFrameMkLst>
            <pc:docMk/>
            <pc:sldMk cId="2896365494" sldId="275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37" v="193"/>
          <ac:graphicFrameMkLst>
            <pc:docMk/>
            <pc:sldMk cId="2896365494" sldId="275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48" v="194"/>
          <ac:graphicFrameMkLst>
            <pc:docMk/>
            <pc:sldMk cId="2896365494" sldId="275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62" v="195"/>
          <ac:graphicFrameMkLst>
            <pc:docMk/>
            <pc:sldMk cId="2896365494" sldId="275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74" v="196"/>
          <ac:graphicFrameMkLst>
            <pc:docMk/>
            <pc:sldMk cId="2896365494" sldId="275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784" v="197"/>
          <ac:graphicFrameMkLst>
            <pc:docMk/>
            <pc:sldMk cId="2896365494" sldId="275"/>
            <ac:graphicFrameMk id="16" creationId="{C576EDD7-B14F-6109-160C-A19AAB51CE0B}"/>
          </ac:graphicFrameMkLst>
        </pc:graphicFrameChg>
      </pc:sldChg>
      <pc:sldChg chg="modSp">
        <pc:chgData name="Ryalls, Kevin" userId="78276239-1571-46af-87a3-206ed2b3e4ec" providerId="ADAL" clId="{2B45141D-8239-4798-A98F-AE4683A126F3}" dt="2024-10-09T13:35:50.653" v="186"/>
        <pc:sldMkLst>
          <pc:docMk/>
          <pc:sldMk cId="1163627078" sldId="276"/>
        </pc:sldMkLst>
        <pc:graphicFrameChg chg="mod">
          <ac:chgData name="Ryalls, Kevin" userId="78276239-1571-46af-87a3-206ed2b3e4ec" providerId="ADAL" clId="{2B45141D-8239-4798-A98F-AE4683A126F3}" dt="2024-10-09T13:35:50.529" v="176"/>
          <ac:graphicFrameMkLst>
            <pc:docMk/>
            <pc:sldMk cId="1163627078" sldId="276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44" v="177"/>
          <ac:graphicFrameMkLst>
            <pc:docMk/>
            <pc:sldMk cId="1163627078" sldId="276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58" v="178"/>
          <ac:graphicFrameMkLst>
            <pc:docMk/>
            <pc:sldMk cId="1163627078" sldId="276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70" v="179"/>
          <ac:graphicFrameMkLst>
            <pc:docMk/>
            <pc:sldMk cId="1163627078" sldId="276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83" v="180"/>
          <ac:graphicFrameMkLst>
            <pc:docMk/>
            <pc:sldMk cId="1163627078" sldId="276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594" v="181"/>
          <ac:graphicFrameMkLst>
            <pc:docMk/>
            <pc:sldMk cId="1163627078" sldId="276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05" v="182"/>
          <ac:graphicFrameMkLst>
            <pc:docMk/>
            <pc:sldMk cId="1163627078" sldId="276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17" v="183"/>
          <ac:graphicFrameMkLst>
            <pc:docMk/>
            <pc:sldMk cId="1163627078" sldId="276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28" v="184"/>
          <ac:graphicFrameMkLst>
            <pc:docMk/>
            <pc:sldMk cId="1163627078" sldId="276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39" v="185"/>
          <ac:graphicFrameMkLst>
            <pc:docMk/>
            <pc:sldMk cId="1163627078" sldId="276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653" v="186"/>
          <ac:graphicFrameMkLst>
            <pc:docMk/>
            <pc:sldMk cId="1163627078" sldId="276"/>
            <ac:graphicFrameMk id="16" creationId="{C576EDD7-B14F-6109-160C-A19AAB51CE0B}"/>
          </ac:graphicFrameMkLst>
        </pc:graphicFrameChg>
      </pc:sldChg>
      <pc:sldChg chg="modSp">
        <pc:chgData name="Ryalls, Kevin" userId="78276239-1571-46af-87a3-206ed2b3e4ec" providerId="ADAL" clId="{2B45141D-8239-4798-A98F-AE4683A126F3}" dt="2024-10-09T13:35:50.371" v="164"/>
        <pc:sldMkLst>
          <pc:docMk/>
          <pc:sldMk cId="1451171368" sldId="277"/>
        </pc:sldMkLst>
        <pc:graphicFrameChg chg="mod">
          <ac:chgData name="Ryalls, Kevin" userId="78276239-1571-46af-87a3-206ed2b3e4ec" providerId="ADAL" clId="{2B45141D-8239-4798-A98F-AE4683A126F3}" dt="2024-10-09T13:35:50.236" v="154"/>
          <ac:graphicFrameMkLst>
            <pc:docMk/>
            <pc:sldMk cId="1451171368" sldId="277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252" v="155"/>
          <ac:graphicFrameMkLst>
            <pc:docMk/>
            <pc:sldMk cId="1451171368" sldId="277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268" v="156"/>
          <ac:graphicFrameMkLst>
            <pc:docMk/>
            <pc:sldMk cId="1451171368" sldId="277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284" v="157"/>
          <ac:graphicFrameMkLst>
            <pc:docMk/>
            <pc:sldMk cId="1451171368" sldId="277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298" v="158"/>
          <ac:graphicFrameMkLst>
            <pc:docMk/>
            <pc:sldMk cId="1451171368" sldId="277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10" v="159"/>
          <ac:graphicFrameMkLst>
            <pc:docMk/>
            <pc:sldMk cId="1451171368" sldId="277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22" v="160"/>
          <ac:graphicFrameMkLst>
            <pc:docMk/>
            <pc:sldMk cId="1451171368" sldId="277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34" v="161"/>
          <ac:graphicFrameMkLst>
            <pc:docMk/>
            <pc:sldMk cId="1451171368" sldId="277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45" v="162"/>
          <ac:graphicFrameMkLst>
            <pc:docMk/>
            <pc:sldMk cId="1451171368" sldId="277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58" v="163"/>
          <ac:graphicFrameMkLst>
            <pc:docMk/>
            <pc:sldMk cId="1451171368" sldId="277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371" v="164"/>
          <ac:graphicFrameMkLst>
            <pc:docMk/>
            <pc:sldMk cId="1451171368" sldId="277"/>
            <ac:graphicFrameMk id="16" creationId="{C576EDD7-B14F-6109-160C-A19AAB51CE0B}"/>
          </ac:graphicFrameMkLst>
        </pc:graphicFrameChg>
      </pc:sldChg>
      <pc:sldChg chg="modSp">
        <pc:chgData name="Ryalls, Kevin" userId="78276239-1571-46af-87a3-206ed2b3e4ec" providerId="ADAL" clId="{2B45141D-8239-4798-A98F-AE4683A126F3}" dt="2024-10-09T13:35:50.944" v="208"/>
        <pc:sldMkLst>
          <pc:docMk/>
          <pc:sldMk cId="308925275" sldId="278"/>
        </pc:sldMkLst>
        <pc:graphicFrameChg chg="mod">
          <ac:chgData name="Ryalls, Kevin" userId="78276239-1571-46af-87a3-206ed2b3e4ec" providerId="ADAL" clId="{2B45141D-8239-4798-A98F-AE4683A126F3}" dt="2024-10-09T13:35:50.795" v="198"/>
          <ac:graphicFrameMkLst>
            <pc:docMk/>
            <pc:sldMk cId="308925275" sldId="278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05" v="199"/>
          <ac:graphicFrameMkLst>
            <pc:docMk/>
            <pc:sldMk cId="308925275" sldId="278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16" v="200"/>
          <ac:graphicFrameMkLst>
            <pc:docMk/>
            <pc:sldMk cId="308925275" sldId="278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31" v="201"/>
          <ac:graphicFrameMkLst>
            <pc:docMk/>
            <pc:sldMk cId="308925275" sldId="278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45" v="202"/>
          <ac:graphicFrameMkLst>
            <pc:docMk/>
            <pc:sldMk cId="308925275" sldId="278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59" v="203"/>
          <ac:graphicFrameMkLst>
            <pc:docMk/>
            <pc:sldMk cId="308925275" sldId="278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73" v="204"/>
          <ac:graphicFrameMkLst>
            <pc:docMk/>
            <pc:sldMk cId="308925275" sldId="278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897" v="205"/>
          <ac:graphicFrameMkLst>
            <pc:docMk/>
            <pc:sldMk cId="308925275" sldId="278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913" v="206"/>
          <ac:graphicFrameMkLst>
            <pc:docMk/>
            <pc:sldMk cId="308925275" sldId="278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929" v="207"/>
          <ac:graphicFrameMkLst>
            <pc:docMk/>
            <pc:sldMk cId="308925275" sldId="278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944" v="208"/>
          <ac:graphicFrameMkLst>
            <pc:docMk/>
            <pc:sldMk cId="308925275" sldId="278"/>
            <ac:graphicFrameMk id="16" creationId="{C576EDD7-B14F-6109-160C-A19AAB51CE0B}"/>
          </ac:graphicFrameMkLst>
        </pc:graphicFrameChg>
      </pc:sldChg>
      <pc:sldChg chg="delSp modSp mod">
        <pc:chgData name="Ryalls, Kevin" userId="78276239-1571-46af-87a3-206ed2b3e4ec" providerId="ADAL" clId="{2B45141D-8239-4798-A98F-AE4683A126F3}" dt="2024-10-09T13:35:50.221" v="153"/>
        <pc:sldMkLst>
          <pc:docMk/>
          <pc:sldMk cId="4123099210" sldId="279"/>
        </pc:sldMkLst>
        <pc:spChg chg="mod">
          <ac:chgData name="Ryalls, Kevin" userId="78276239-1571-46af-87a3-206ed2b3e4ec" providerId="ADAL" clId="{2B45141D-8239-4798-A98F-AE4683A126F3}" dt="2024-10-02T07:44:52.979" v="4" actId="1076"/>
          <ac:spMkLst>
            <pc:docMk/>
            <pc:sldMk cId="4123099210" sldId="279"/>
            <ac:spMk id="6" creationId="{C438FFCF-96C0-C833-79DE-091DC21DACD6}"/>
          </ac:spMkLst>
        </pc:spChg>
        <pc:spChg chg="del mod">
          <ac:chgData name="Ryalls, Kevin" userId="78276239-1571-46af-87a3-206ed2b3e4ec" providerId="ADAL" clId="{2B45141D-8239-4798-A98F-AE4683A126F3}" dt="2024-10-02T07:45:03.082" v="7"/>
          <ac:spMkLst>
            <pc:docMk/>
            <pc:sldMk cId="4123099210" sldId="279"/>
            <ac:spMk id="17" creationId="{307688CC-165C-2521-3950-3BFB04BCECED}"/>
          </ac:spMkLst>
        </pc:spChg>
        <pc:graphicFrameChg chg="mod">
          <ac:chgData name="Ryalls, Kevin" userId="78276239-1571-46af-87a3-206ed2b3e4ec" providerId="ADAL" clId="{2B45141D-8239-4798-A98F-AE4683A126F3}" dt="2024-10-09T13:35:50.035" v="143"/>
          <ac:graphicFrameMkLst>
            <pc:docMk/>
            <pc:sldMk cId="4123099210" sldId="279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052" v="144"/>
          <ac:graphicFrameMkLst>
            <pc:docMk/>
            <pc:sldMk cId="4123099210" sldId="279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071" v="145"/>
          <ac:graphicFrameMkLst>
            <pc:docMk/>
            <pc:sldMk cId="4123099210" sldId="279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108" v="146"/>
          <ac:graphicFrameMkLst>
            <pc:docMk/>
            <pc:sldMk cId="4123099210" sldId="279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123" v="147"/>
          <ac:graphicFrameMkLst>
            <pc:docMk/>
            <pc:sldMk cId="4123099210" sldId="279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139" v="148"/>
          <ac:graphicFrameMkLst>
            <pc:docMk/>
            <pc:sldMk cId="4123099210" sldId="279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156" v="149"/>
          <ac:graphicFrameMkLst>
            <pc:docMk/>
            <pc:sldMk cId="4123099210" sldId="279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174" v="150"/>
          <ac:graphicFrameMkLst>
            <pc:docMk/>
            <pc:sldMk cId="4123099210" sldId="279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193" v="151"/>
          <ac:graphicFrameMkLst>
            <pc:docMk/>
            <pc:sldMk cId="4123099210" sldId="279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207" v="152"/>
          <ac:graphicFrameMkLst>
            <pc:docMk/>
            <pc:sldMk cId="4123099210" sldId="279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2B45141D-8239-4798-A98F-AE4683A126F3}" dt="2024-10-09T13:35:50.221" v="153"/>
          <ac:graphicFrameMkLst>
            <pc:docMk/>
            <pc:sldMk cId="4123099210" sldId="279"/>
            <ac:graphicFrameMk id="16" creationId="{C576EDD7-B14F-6109-160C-A19AAB51CE0B}"/>
          </ac:graphicFrameMkLst>
        </pc:graphicFrameChg>
        <pc:graphicFrameChg chg="mod">
          <ac:chgData name="Ryalls, Kevin" userId="78276239-1571-46af-87a3-206ed2b3e4ec" providerId="ADAL" clId="{2B45141D-8239-4798-A98F-AE4683A126F3}" dt="2024-10-02T07:44:59.908" v="5" actId="1076"/>
          <ac:graphicFrameMkLst>
            <pc:docMk/>
            <pc:sldMk cId="4123099210" sldId="279"/>
            <ac:graphicFrameMk id="18" creationId="{9206E98B-39B5-A29C-32A3-5B2C347FF4FD}"/>
          </ac:graphicFrameMkLst>
        </pc:graphicFrameChg>
      </pc:sldChg>
      <pc:sldChg chg="modSp mod">
        <pc:chgData name="Ryalls, Kevin" userId="78276239-1571-46af-87a3-206ed2b3e4ec" providerId="ADAL" clId="{2B45141D-8239-4798-A98F-AE4683A126F3}" dt="2024-10-02T07:45:43.910" v="10" actId="20577"/>
        <pc:sldMkLst>
          <pc:docMk/>
          <pc:sldMk cId="2248688334" sldId="280"/>
        </pc:sldMkLst>
        <pc:spChg chg="mod">
          <ac:chgData name="Ryalls, Kevin" userId="78276239-1571-46af-87a3-206ed2b3e4ec" providerId="ADAL" clId="{2B45141D-8239-4798-A98F-AE4683A126F3}" dt="2024-10-02T07:45:43.910" v="10" actId="20577"/>
          <ac:spMkLst>
            <pc:docMk/>
            <pc:sldMk cId="2248688334" sldId="280"/>
            <ac:spMk id="6" creationId="{C438FFCF-96C0-C833-79DE-091DC21DACD6}"/>
          </ac:spMkLst>
        </pc:spChg>
      </pc:sldChg>
      <pc:sldChg chg="addSp modSp add mod">
        <pc:chgData name="Ryalls, Kevin" userId="78276239-1571-46af-87a3-206ed2b3e4ec" providerId="ADAL" clId="{2B45141D-8239-4798-A98F-AE4683A126F3}" dt="2024-10-09T13:43:30.531" v="323" actId="20577"/>
        <pc:sldMkLst>
          <pc:docMk/>
          <pc:sldMk cId="2131731327" sldId="281"/>
        </pc:sldMkLst>
        <pc:spChg chg="add mod">
          <ac:chgData name="Ryalls, Kevin" userId="78276239-1571-46af-87a3-206ed2b3e4ec" providerId="ADAL" clId="{2B45141D-8239-4798-A98F-AE4683A126F3}" dt="2024-10-09T13:37:04.413" v="213" actId="1076"/>
          <ac:spMkLst>
            <pc:docMk/>
            <pc:sldMk cId="2131731327" sldId="281"/>
            <ac:spMk id="4" creationId="{8ED6C94D-FAD2-2582-2848-6685D6B3DE2B}"/>
          </ac:spMkLst>
        </pc:spChg>
        <pc:spChg chg="mod">
          <ac:chgData name="Ryalls, Kevin" userId="78276239-1571-46af-87a3-206ed2b3e4ec" providerId="ADAL" clId="{2B45141D-8239-4798-A98F-AE4683A126F3}" dt="2024-10-09T13:36:43.493" v="211"/>
          <ac:spMkLst>
            <pc:docMk/>
            <pc:sldMk cId="2131731327" sldId="281"/>
            <ac:spMk id="6" creationId="{C438FFCF-96C0-C833-79DE-091DC21DACD6}"/>
          </ac:spMkLst>
        </pc:spChg>
        <pc:spChg chg="add mod">
          <ac:chgData name="Ryalls, Kevin" userId="78276239-1571-46af-87a3-206ed2b3e4ec" providerId="ADAL" clId="{2B45141D-8239-4798-A98F-AE4683A126F3}" dt="2024-10-09T13:43:30.531" v="323" actId="20577"/>
          <ac:spMkLst>
            <pc:docMk/>
            <pc:sldMk cId="2131731327" sldId="281"/>
            <ac:spMk id="8" creationId="{0348F8BF-7486-91E7-184F-7420248BCCE0}"/>
          </ac:spMkLst>
        </pc:spChg>
        <pc:spChg chg="add mod">
          <ac:chgData name="Ryalls, Kevin" userId="78276239-1571-46af-87a3-206ed2b3e4ec" providerId="ADAL" clId="{2B45141D-8239-4798-A98F-AE4683A126F3}" dt="2024-10-09T13:43:04.532" v="283" actId="313"/>
          <ac:spMkLst>
            <pc:docMk/>
            <pc:sldMk cId="2131731327" sldId="281"/>
            <ac:spMk id="10" creationId="{D0CFA14A-7E9C-8574-F7C2-2B93222B9E86}"/>
          </ac:spMkLst>
        </pc:spChg>
      </pc:sldChg>
      <pc:sldChg chg="addSp delSp modSp add mod">
        <pc:chgData name="Ryalls, Kevin" userId="78276239-1571-46af-87a3-206ed2b3e4ec" providerId="ADAL" clId="{2B45141D-8239-4798-A98F-AE4683A126F3}" dt="2024-10-09T13:44:24.251" v="417" actId="1076"/>
        <pc:sldMkLst>
          <pc:docMk/>
          <pc:sldMk cId="2333656555" sldId="282"/>
        </pc:sldMkLst>
        <pc:spChg chg="del">
          <ac:chgData name="Ryalls, Kevin" userId="78276239-1571-46af-87a3-206ed2b3e4ec" providerId="ADAL" clId="{2B45141D-8239-4798-A98F-AE4683A126F3}" dt="2024-10-09T13:39:21.528" v="233" actId="478"/>
          <ac:spMkLst>
            <pc:docMk/>
            <pc:sldMk cId="2333656555" sldId="282"/>
            <ac:spMk id="4" creationId="{8ED6C94D-FAD2-2582-2848-6685D6B3DE2B}"/>
          </ac:spMkLst>
        </pc:spChg>
        <pc:spChg chg="del mod">
          <ac:chgData name="Ryalls, Kevin" userId="78276239-1571-46af-87a3-206ed2b3e4ec" providerId="ADAL" clId="{2B45141D-8239-4798-A98F-AE4683A126F3}" dt="2024-10-09T13:39:18.955" v="232" actId="478"/>
          <ac:spMkLst>
            <pc:docMk/>
            <pc:sldMk cId="2333656555" sldId="282"/>
            <ac:spMk id="6" creationId="{C438FFCF-96C0-C833-79DE-091DC21DACD6}"/>
          </ac:spMkLst>
        </pc:spChg>
        <pc:spChg chg="add mod">
          <ac:chgData name="Ryalls, Kevin" userId="78276239-1571-46af-87a3-206ed2b3e4ec" providerId="ADAL" clId="{2B45141D-8239-4798-A98F-AE4683A126F3}" dt="2024-10-09T13:44:24.251" v="417" actId="1076"/>
          <ac:spMkLst>
            <pc:docMk/>
            <pc:sldMk cId="2333656555" sldId="282"/>
            <ac:spMk id="7" creationId="{52A04B7E-9EBA-1E27-9372-9DE3F355F8E6}"/>
          </ac:spMkLst>
        </pc:spChg>
        <pc:spChg chg="del">
          <ac:chgData name="Ryalls, Kevin" userId="78276239-1571-46af-87a3-206ed2b3e4ec" providerId="ADAL" clId="{2B45141D-8239-4798-A98F-AE4683A126F3}" dt="2024-10-09T13:39:29.455" v="235" actId="478"/>
          <ac:spMkLst>
            <pc:docMk/>
            <pc:sldMk cId="2333656555" sldId="282"/>
            <ac:spMk id="8" creationId="{0348F8BF-7486-91E7-184F-7420248BCCE0}"/>
          </ac:spMkLst>
        </pc:spChg>
        <pc:spChg chg="del">
          <ac:chgData name="Ryalls, Kevin" userId="78276239-1571-46af-87a3-206ed2b3e4ec" providerId="ADAL" clId="{2B45141D-8239-4798-A98F-AE4683A126F3}" dt="2024-10-09T13:39:27.009" v="234" actId="478"/>
          <ac:spMkLst>
            <pc:docMk/>
            <pc:sldMk cId="2333656555" sldId="282"/>
            <ac:spMk id="10" creationId="{D0CFA14A-7E9C-8574-F7C2-2B93222B9E86}"/>
          </ac:spMkLst>
        </pc:spChg>
        <pc:spChg chg="add mod">
          <ac:chgData name="Ryalls, Kevin" userId="78276239-1571-46af-87a3-206ed2b3e4ec" providerId="ADAL" clId="{2B45141D-8239-4798-A98F-AE4683A126F3}" dt="2024-10-09T13:44:02.477" v="385" actId="5793"/>
          <ac:spMkLst>
            <pc:docMk/>
            <pc:sldMk cId="2333656555" sldId="282"/>
            <ac:spMk id="11" creationId="{5C399517-034D-254F-0007-77AF9930EE3A}"/>
          </ac:spMkLst>
        </pc:spChg>
        <pc:spChg chg="add mod">
          <ac:chgData name="Ryalls, Kevin" userId="78276239-1571-46af-87a3-206ed2b3e4ec" providerId="ADAL" clId="{2B45141D-8239-4798-A98F-AE4683A126F3}" dt="2024-10-09T13:43:48.060" v="355" actId="20577"/>
          <ac:spMkLst>
            <pc:docMk/>
            <pc:sldMk cId="2333656555" sldId="282"/>
            <ac:spMk id="13" creationId="{3D183366-D60B-B937-CAE9-EC4EE81FCF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57F9A-AAE4-4168-9A5F-29DC1D136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5ECDE-992C-B90F-DF82-5BE34FA45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159F-F8DA-4B09-EECD-69138B76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3105F-65FD-21E7-A295-8D3CBF6B3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47BA-1496-03CB-FE9A-CC54B2DEE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9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1284-34E1-5E52-3A7E-A563B9CF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BBCE-F4F4-A0B1-A46F-1D5C6598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2353-7504-A2AF-EC1D-16B5EDFBF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78A45-8CF5-0A21-F794-FB4D1720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26837-6D38-FA0C-2DEE-24433909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9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90AE-0496-B656-1FE5-427734CA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34FE0-2B35-B586-B8B0-040AF68DB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99A-F0D2-6A88-0D99-0485BE1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474E1-9515-4AAA-FD7A-0298F2DA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19927-F79C-E4BF-2C0A-CB40DBE94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55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8727-990E-D44E-830A-169F670D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19E9-4312-344D-4C9C-4CB268365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C8110-256F-DBE2-BFB8-918206EF8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E6801-6F3F-8C5F-C833-9D33D885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0C7AB-0D33-40C4-924D-B60ED7E7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D29BF-FFC4-7B06-8D6C-9D5E8D50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27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A0B3-185E-24ED-72CA-3893DF27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B397C-6736-24F2-805E-8E84635AA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3C59-0ED9-693D-09CD-5FADC86BC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1ABE4-CE0F-D85D-3725-03C0CEF4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3EBE1-BF26-95C5-73A3-D6DF238C7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45346-F1ED-0EF2-CBE8-470FCEEC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0F672C-85D3-57DC-76AA-6F034A2D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70EFF-9882-9CC0-5326-E88FB91D9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9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CD19-349E-0238-019F-0A3D31E6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736EDA-C3A6-1C37-0D0D-BE281BBB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0DF39-4AF1-15FB-870B-5C563512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F6223-CDA9-4E74-9A9C-B2959935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0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D6BC9-23FB-13E1-F555-AAAE545B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58546-5E88-64F1-611F-06A4BF7F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94274-BAD9-DF76-FEDD-0BCEEED0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4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54E4-96AD-7AAE-6F88-E2302E94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0A158-C460-BF89-CDF1-72950E43D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09A75-D96E-C1BE-F399-C5417C20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0394F-2CBC-2697-4992-A31B0DC5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7B055-24A4-4A4E-B2CA-67C5775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3B127-C51F-3691-A492-393CA38F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9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9673-79C5-C5AD-EA6F-5EDAF10D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7E5B6-CF5F-00CC-F0D8-9E755AEF7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EDD87-9E9C-2A71-F3C6-F9FEB1391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159D-D848-EE92-D6B9-995B198D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41626-0B57-9088-914B-3909500A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840C3-A7FF-CD7B-B005-EB75943A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89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EC1FF-0FB0-07D1-99B3-0A2DC3B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C8F0D-F753-C1EE-6136-E8C8CF70E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8AF25-09E9-DAC0-ABD3-FBA3F354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AED4C-0363-3A20-1BBB-CD0277EED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26A3F-B4F9-D2CE-CDB6-3CF4C9AB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2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EDD5A-FDE2-941B-FE3F-3628F6692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B36E9-D5FD-CFC9-86F4-744AB143B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77953-A1F2-9718-FD13-3F102670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6D1D-BEB0-84DE-FFB5-EDFE3331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8FDD-B595-9CC4-20D1-70E1016DB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0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5BA2F-0014-855E-9824-4DB08483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E5726-D4C7-0DCB-DD22-4A237984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CD47C-625D-66CC-D9AE-3B31DCE02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A0155-CC7B-4925-9C23-32FB795DB522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6B58D-C890-F3D1-FD12-4F1B4E684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9E1C-F884-9E48-299E-C712F5F77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05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8.xml"/><Relationship Id="rId13" Type="http://schemas.openxmlformats.org/officeDocument/2006/relationships/image" Target="../media/image1.png"/><Relationship Id="rId3" Type="http://schemas.openxmlformats.org/officeDocument/2006/relationships/control" Target="../activeX/activeX3.xml"/><Relationship Id="rId7" Type="http://schemas.openxmlformats.org/officeDocument/2006/relationships/control" Target="../activeX/activeX7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6" Type="http://schemas.openxmlformats.org/officeDocument/2006/relationships/control" Target="../activeX/activeX6.xml"/><Relationship Id="rId11" Type="http://schemas.openxmlformats.org/officeDocument/2006/relationships/control" Target="../activeX/activeX11.xml"/><Relationship Id="rId5" Type="http://schemas.openxmlformats.org/officeDocument/2006/relationships/control" Target="../activeX/activeX5.xml"/><Relationship Id="rId15" Type="http://schemas.openxmlformats.org/officeDocument/2006/relationships/image" Target="../media/image3.wmf"/><Relationship Id="rId10" Type="http://schemas.openxmlformats.org/officeDocument/2006/relationships/control" Target="../activeX/activeX10.xml"/><Relationship Id="rId4" Type="http://schemas.openxmlformats.org/officeDocument/2006/relationships/control" Target="../activeX/activeX4.xml"/><Relationship Id="rId9" Type="http://schemas.openxmlformats.org/officeDocument/2006/relationships/control" Target="../activeX/activeX9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19.xml"/><Relationship Id="rId13" Type="http://schemas.openxmlformats.org/officeDocument/2006/relationships/image" Target="../media/image1.png"/><Relationship Id="rId3" Type="http://schemas.openxmlformats.org/officeDocument/2006/relationships/control" Target="../activeX/activeX14.xml"/><Relationship Id="rId7" Type="http://schemas.openxmlformats.org/officeDocument/2006/relationships/control" Target="../activeX/activeX18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13.xml"/><Relationship Id="rId1" Type="http://schemas.openxmlformats.org/officeDocument/2006/relationships/control" Target="../activeX/activeX12.xml"/><Relationship Id="rId6" Type="http://schemas.openxmlformats.org/officeDocument/2006/relationships/control" Target="../activeX/activeX17.xml"/><Relationship Id="rId11" Type="http://schemas.openxmlformats.org/officeDocument/2006/relationships/control" Target="../activeX/activeX22.xml"/><Relationship Id="rId5" Type="http://schemas.openxmlformats.org/officeDocument/2006/relationships/control" Target="../activeX/activeX16.xml"/><Relationship Id="rId15" Type="http://schemas.openxmlformats.org/officeDocument/2006/relationships/image" Target="../media/image3.wmf"/><Relationship Id="rId10" Type="http://schemas.openxmlformats.org/officeDocument/2006/relationships/control" Target="../activeX/activeX21.xml"/><Relationship Id="rId4" Type="http://schemas.openxmlformats.org/officeDocument/2006/relationships/control" Target="../activeX/activeX15.xml"/><Relationship Id="rId9" Type="http://schemas.openxmlformats.org/officeDocument/2006/relationships/control" Target="../activeX/activeX20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30.xml"/><Relationship Id="rId13" Type="http://schemas.openxmlformats.org/officeDocument/2006/relationships/image" Target="../media/image1.png"/><Relationship Id="rId3" Type="http://schemas.openxmlformats.org/officeDocument/2006/relationships/control" Target="../activeX/activeX25.xml"/><Relationship Id="rId7" Type="http://schemas.openxmlformats.org/officeDocument/2006/relationships/control" Target="../activeX/activeX29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24.xml"/><Relationship Id="rId1" Type="http://schemas.openxmlformats.org/officeDocument/2006/relationships/control" Target="../activeX/activeX23.xml"/><Relationship Id="rId6" Type="http://schemas.openxmlformats.org/officeDocument/2006/relationships/control" Target="../activeX/activeX28.xml"/><Relationship Id="rId11" Type="http://schemas.openxmlformats.org/officeDocument/2006/relationships/control" Target="../activeX/activeX33.xml"/><Relationship Id="rId5" Type="http://schemas.openxmlformats.org/officeDocument/2006/relationships/control" Target="../activeX/activeX27.xml"/><Relationship Id="rId15" Type="http://schemas.openxmlformats.org/officeDocument/2006/relationships/image" Target="../media/image3.wmf"/><Relationship Id="rId10" Type="http://schemas.openxmlformats.org/officeDocument/2006/relationships/control" Target="../activeX/activeX32.xml"/><Relationship Id="rId4" Type="http://schemas.openxmlformats.org/officeDocument/2006/relationships/control" Target="../activeX/activeX26.xml"/><Relationship Id="rId9" Type="http://schemas.openxmlformats.org/officeDocument/2006/relationships/control" Target="../activeX/activeX31.xml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41.xml"/><Relationship Id="rId13" Type="http://schemas.openxmlformats.org/officeDocument/2006/relationships/image" Target="../media/image1.png"/><Relationship Id="rId3" Type="http://schemas.openxmlformats.org/officeDocument/2006/relationships/control" Target="../activeX/activeX36.xml"/><Relationship Id="rId7" Type="http://schemas.openxmlformats.org/officeDocument/2006/relationships/control" Target="../activeX/activeX40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35.xml"/><Relationship Id="rId1" Type="http://schemas.openxmlformats.org/officeDocument/2006/relationships/control" Target="../activeX/activeX34.xml"/><Relationship Id="rId6" Type="http://schemas.openxmlformats.org/officeDocument/2006/relationships/control" Target="../activeX/activeX39.xml"/><Relationship Id="rId11" Type="http://schemas.openxmlformats.org/officeDocument/2006/relationships/control" Target="../activeX/activeX44.xml"/><Relationship Id="rId5" Type="http://schemas.openxmlformats.org/officeDocument/2006/relationships/control" Target="../activeX/activeX38.xml"/><Relationship Id="rId15" Type="http://schemas.openxmlformats.org/officeDocument/2006/relationships/image" Target="../media/image3.wmf"/><Relationship Id="rId10" Type="http://schemas.openxmlformats.org/officeDocument/2006/relationships/control" Target="../activeX/activeX43.xml"/><Relationship Id="rId4" Type="http://schemas.openxmlformats.org/officeDocument/2006/relationships/control" Target="../activeX/activeX37.xml"/><Relationship Id="rId9" Type="http://schemas.openxmlformats.org/officeDocument/2006/relationships/control" Target="../activeX/activeX42.xml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52.xml"/><Relationship Id="rId13" Type="http://schemas.openxmlformats.org/officeDocument/2006/relationships/image" Target="../media/image1.png"/><Relationship Id="rId3" Type="http://schemas.openxmlformats.org/officeDocument/2006/relationships/control" Target="../activeX/activeX47.xml"/><Relationship Id="rId7" Type="http://schemas.openxmlformats.org/officeDocument/2006/relationships/control" Target="../activeX/activeX51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46.xml"/><Relationship Id="rId1" Type="http://schemas.openxmlformats.org/officeDocument/2006/relationships/control" Target="../activeX/activeX45.xml"/><Relationship Id="rId6" Type="http://schemas.openxmlformats.org/officeDocument/2006/relationships/control" Target="../activeX/activeX50.xml"/><Relationship Id="rId11" Type="http://schemas.openxmlformats.org/officeDocument/2006/relationships/control" Target="../activeX/activeX55.xml"/><Relationship Id="rId5" Type="http://schemas.openxmlformats.org/officeDocument/2006/relationships/control" Target="../activeX/activeX49.xml"/><Relationship Id="rId15" Type="http://schemas.openxmlformats.org/officeDocument/2006/relationships/image" Target="../media/image3.wmf"/><Relationship Id="rId10" Type="http://schemas.openxmlformats.org/officeDocument/2006/relationships/control" Target="../activeX/activeX54.xml"/><Relationship Id="rId4" Type="http://schemas.openxmlformats.org/officeDocument/2006/relationships/control" Target="../activeX/activeX48.xml"/><Relationship Id="rId9" Type="http://schemas.openxmlformats.org/officeDocument/2006/relationships/control" Target="../activeX/activeX53.xml"/><Relationship Id="rId1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63.xml"/><Relationship Id="rId13" Type="http://schemas.openxmlformats.org/officeDocument/2006/relationships/image" Target="../media/image1.png"/><Relationship Id="rId3" Type="http://schemas.openxmlformats.org/officeDocument/2006/relationships/control" Target="../activeX/activeX58.xml"/><Relationship Id="rId7" Type="http://schemas.openxmlformats.org/officeDocument/2006/relationships/control" Target="../activeX/activeX62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57.xml"/><Relationship Id="rId1" Type="http://schemas.openxmlformats.org/officeDocument/2006/relationships/control" Target="../activeX/activeX56.xml"/><Relationship Id="rId6" Type="http://schemas.openxmlformats.org/officeDocument/2006/relationships/control" Target="../activeX/activeX61.xml"/><Relationship Id="rId11" Type="http://schemas.openxmlformats.org/officeDocument/2006/relationships/control" Target="../activeX/activeX66.xml"/><Relationship Id="rId5" Type="http://schemas.openxmlformats.org/officeDocument/2006/relationships/control" Target="../activeX/activeX60.xml"/><Relationship Id="rId15" Type="http://schemas.openxmlformats.org/officeDocument/2006/relationships/image" Target="../media/image3.wmf"/><Relationship Id="rId10" Type="http://schemas.openxmlformats.org/officeDocument/2006/relationships/control" Target="../activeX/activeX65.xml"/><Relationship Id="rId4" Type="http://schemas.openxmlformats.org/officeDocument/2006/relationships/control" Target="../activeX/activeX59.xml"/><Relationship Id="rId9" Type="http://schemas.openxmlformats.org/officeDocument/2006/relationships/control" Target="../activeX/activeX64.xml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74.xml"/><Relationship Id="rId13" Type="http://schemas.openxmlformats.org/officeDocument/2006/relationships/image" Target="../media/image1.png"/><Relationship Id="rId3" Type="http://schemas.openxmlformats.org/officeDocument/2006/relationships/control" Target="../activeX/activeX69.xml"/><Relationship Id="rId7" Type="http://schemas.openxmlformats.org/officeDocument/2006/relationships/control" Target="../activeX/activeX73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68.xml"/><Relationship Id="rId1" Type="http://schemas.openxmlformats.org/officeDocument/2006/relationships/control" Target="../activeX/activeX67.xml"/><Relationship Id="rId6" Type="http://schemas.openxmlformats.org/officeDocument/2006/relationships/control" Target="../activeX/activeX72.xml"/><Relationship Id="rId11" Type="http://schemas.openxmlformats.org/officeDocument/2006/relationships/control" Target="../activeX/activeX77.xml"/><Relationship Id="rId5" Type="http://schemas.openxmlformats.org/officeDocument/2006/relationships/control" Target="../activeX/activeX71.xml"/><Relationship Id="rId15" Type="http://schemas.openxmlformats.org/officeDocument/2006/relationships/image" Target="../media/image3.wmf"/><Relationship Id="rId10" Type="http://schemas.openxmlformats.org/officeDocument/2006/relationships/control" Target="../activeX/activeX76.xml"/><Relationship Id="rId4" Type="http://schemas.openxmlformats.org/officeDocument/2006/relationships/control" Target="../activeX/activeX70.xml"/><Relationship Id="rId9" Type="http://schemas.openxmlformats.org/officeDocument/2006/relationships/control" Target="../activeX/activeX75.xml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23432" y="1088749"/>
            <a:ext cx="9367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2.10.24</a:t>
            </a: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Last week’s survey results</a:t>
            </a: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Like the survey results we shared in assemblies last week, we are making progress.</a:t>
            </a: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Thank you to everyone for this.</a:t>
            </a:r>
          </a:p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87472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152400" y="1007510"/>
            <a:ext cx="117838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‘Is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he school environment is safe, calm and purposeful?’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You said:-</a:t>
            </a: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9206E98B-39B5-A29C-32A3-5B2C347FF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11961"/>
              </p:ext>
            </p:extLst>
          </p:nvPr>
        </p:nvGraphicFramePr>
        <p:xfrm>
          <a:off x="337131" y="3438525"/>
          <a:ext cx="10972800" cy="3021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50">
                  <a:extLst>
                    <a:ext uri="{9D8B030D-6E8A-4147-A177-3AD203B41FA5}">
                      <a16:colId xmlns:a16="http://schemas.microsoft.com/office/drawing/2014/main" val="2768378621"/>
                    </a:ext>
                  </a:extLst>
                </a:gridCol>
                <a:gridCol w="3784229">
                  <a:extLst>
                    <a:ext uri="{9D8B030D-6E8A-4147-A177-3AD203B41FA5}">
                      <a16:colId xmlns:a16="http://schemas.microsoft.com/office/drawing/2014/main" val="3861038256"/>
                    </a:ext>
                  </a:extLst>
                </a:gridCol>
                <a:gridCol w="3588121">
                  <a:extLst>
                    <a:ext uri="{9D8B030D-6E8A-4147-A177-3AD203B41FA5}">
                      <a16:colId xmlns:a16="http://schemas.microsoft.com/office/drawing/2014/main" val="51236658"/>
                    </a:ext>
                  </a:extLst>
                </a:gridCol>
              </a:tblGrid>
              <a:tr h="643574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February 2024 (602)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September 2024 (698)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06749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r>
                        <a:rPr lang="en-GB" sz="3600" dirty="0"/>
                        <a:t>All or most of the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50222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r>
                        <a:rPr lang="en-GB" sz="3600" dirty="0"/>
                        <a:t>Rarely/Never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26523"/>
                  </a:ext>
                </a:extLst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12309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37131" y="1096905"/>
            <a:ext cx="117838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‘Is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he school environment is safe, calm and purposeful?’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did:-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directly and quickly with pupils who are out of class too often and their parents/carers.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all the students who said ‘never’.</a:t>
            </a:r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5117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504382" y="813369"/>
            <a:ext cx="1178383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‘Do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eachers support the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behaviour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 of young people consistently and fairly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solidFill>
                  <a:srgbClr val="002060"/>
                </a:solidFill>
                <a:cs typeface="Segoe UI" panose="020B0502040204020203" pitchFamily="34" charset="0"/>
              </a:rPr>
              <a:t>You said:-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0EDC5AE8-6E96-FCA5-D1F7-81D961B3D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34891"/>
              </p:ext>
            </p:extLst>
          </p:nvPr>
        </p:nvGraphicFramePr>
        <p:xfrm>
          <a:off x="504382" y="2986616"/>
          <a:ext cx="1083036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123">
                  <a:extLst>
                    <a:ext uri="{9D8B030D-6E8A-4147-A177-3AD203B41FA5}">
                      <a16:colId xmlns:a16="http://schemas.microsoft.com/office/drawing/2014/main" val="3977624464"/>
                    </a:ext>
                  </a:extLst>
                </a:gridCol>
                <a:gridCol w="3610123">
                  <a:extLst>
                    <a:ext uri="{9D8B030D-6E8A-4147-A177-3AD203B41FA5}">
                      <a16:colId xmlns:a16="http://schemas.microsoft.com/office/drawing/2014/main" val="2846455403"/>
                    </a:ext>
                  </a:extLst>
                </a:gridCol>
                <a:gridCol w="3610123">
                  <a:extLst>
                    <a:ext uri="{9D8B030D-6E8A-4147-A177-3AD203B41FA5}">
                      <a16:colId xmlns:a16="http://schemas.microsoft.com/office/drawing/2014/main" val="145264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February 2024 (602)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September 2024 (698)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00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All or most of the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6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Rarely/Never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94933"/>
                  </a:ext>
                </a:extLst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546944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244765" y="1839105"/>
            <a:ext cx="1178383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‘Do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eachers support the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behaviour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 of young people consistently and fairly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We did:-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Teachers in the school work together to get to know students and to develop their practice. For example, information from Pastoral and learning visits in Faculties.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all the students who said ‘never’.</a:t>
            </a:r>
            <a:endParaRPr lang="en-GB" sz="36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16362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25.9.24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204084" y="1465713"/>
            <a:ext cx="117838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‘Are teaching experiences positive and undisrupted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0A2443CB-9E0E-3588-09CB-68BFAA24A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278130"/>
              </p:ext>
            </p:extLst>
          </p:nvPr>
        </p:nvGraphicFramePr>
        <p:xfrm>
          <a:off x="485332" y="2890808"/>
          <a:ext cx="1081131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773">
                  <a:extLst>
                    <a:ext uri="{9D8B030D-6E8A-4147-A177-3AD203B41FA5}">
                      <a16:colId xmlns:a16="http://schemas.microsoft.com/office/drawing/2014/main" val="4202255660"/>
                    </a:ext>
                  </a:extLst>
                </a:gridCol>
                <a:gridCol w="3603773">
                  <a:extLst>
                    <a:ext uri="{9D8B030D-6E8A-4147-A177-3AD203B41FA5}">
                      <a16:colId xmlns:a16="http://schemas.microsoft.com/office/drawing/2014/main" val="715715081"/>
                    </a:ext>
                  </a:extLst>
                </a:gridCol>
                <a:gridCol w="3603773">
                  <a:extLst>
                    <a:ext uri="{9D8B030D-6E8A-4147-A177-3AD203B41FA5}">
                      <a16:colId xmlns:a16="http://schemas.microsoft.com/office/drawing/2014/main" val="1653539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February 2024 (602)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September 2024 (698)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5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All or most of the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0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Rarely/Never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44407"/>
                  </a:ext>
                </a:extLst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9636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25.9.24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204084" y="1465713"/>
            <a:ext cx="117838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‘Are teaching experiences positive and undisrupted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We did:-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Teachers in the school work together to get to know students and to develop their practice. For example, information from Pastoral and learning visits in Faculties.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all the students who said ‘never’.</a:t>
            </a:r>
            <a:endParaRPr lang="en-GB" sz="36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57040" imgH="304920"/>
        </mc:Choice>
        <mc:Fallback>
          <p:control name="HTMLOption1" r:id="rId1" imgW="257040" imgH="30492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57040" imgH="304920"/>
        </mc:Choice>
        <mc:Fallback>
          <p:control name="HTMLOption2" r:id="rId2" imgW="257040" imgH="30492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57040" imgH="304920"/>
        </mc:Choice>
        <mc:Fallback>
          <p:control name="HTMLOption3" r:id="rId3" imgW="257040" imgH="30492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57040" imgH="304920"/>
        </mc:Choice>
        <mc:Fallback>
          <p:control name="HTMLOption4" r:id="rId4" imgW="257040" imgH="30492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57040" imgH="304920"/>
        </mc:Choice>
        <mc:Fallback>
          <p:control name="HTMLOption5" r:id="rId5" imgW="257040" imgH="30492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57040" imgH="304920"/>
        </mc:Choice>
        <mc:Fallback>
          <p:control name="HTMLOption6" r:id="rId6" imgW="257040" imgH="30492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57040" imgH="304920"/>
        </mc:Choice>
        <mc:Fallback>
          <p:control name="HTMLOption7" r:id="rId7" imgW="257040" imgH="30492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57040" imgH="304920"/>
        </mc:Choice>
        <mc:Fallback>
          <p:control name="HTMLOption8" r:id="rId8" imgW="257040" imgH="30492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57040" imgH="304920"/>
        </mc:Choice>
        <mc:Fallback>
          <p:control name="HTMLOption9" r:id="rId9" imgW="257040" imgH="30492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57040" imgH="304920"/>
        </mc:Choice>
        <mc:Fallback>
          <p:control name="HTMLOption10" r:id="rId10" imgW="257040" imgH="30492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57040" imgH="304920"/>
        </mc:Choice>
        <mc:Fallback>
          <p:control name="HTMLOption11" r:id="rId11" imgW="257040" imgH="30492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0892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02147" y="295163"/>
            <a:ext cx="964571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What now?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Student Parliament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Pastoral speaking to pupils they may be concerned about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Tutors please email names of anyone not listening to this assembly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067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02147" y="295163"/>
            <a:ext cx="964571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Behaviour survey results show improvement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We still need to keep working hard on this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We all have a part to play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Tutors email me names - thanks</a:t>
            </a:r>
          </a:p>
        </p:txBody>
      </p:sp>
    </p:spTree>
    <p:extLst>
      <p:ext uri="{BB962C8B-B14F-4D97-AF65-F5344CB8AC3E}">
        <p14:creationId xmlns:p14="http://schemas.microsoft.com/office/powerpoint/2010/main" val="224868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02147" y="295163"/>
            <a:ext cx="96457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n-GB" sz="1800" b="1" i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SBC Review and HMI FI Oct – Dec 2024</a:t>
            </a:r>
            <a:r>
              <a:rPr lang="en-GB" sz="1800" b="0" i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sz="40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GB" sz="1800" b="1" i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Aide Memoire</a:t>
            </a:r>
            <a:r>
              <a:rPr lang="en-GB" sz="1800" b="0" i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sz="40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GB" sz="1800" b="0" i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sz="40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This is something I would like us all to be able to say about our school. This sets out my aspirations for us as a staff team. It is about us developing in confidence in being able to say and feel these aspirations. Please let me know if you have any concerns about these aspirations. </a:t>
            </a:r>
            <a:endParaRPr lang="en-GB" sz="40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6C94D-FAD2-2582-2848-6685D6B3DE2B}"/>
              </a:ext>
            </a:extLst>
          </p:cNvPr>
          <p:cNvSpPr txBox="1"/>
          <p:nvPr/>
        </p:nvSpPr>
        <p:spPr>
          <a:xfrm>
            <a:off x="302147" y="2295976"/>
            <a:ext cx="61003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We all know the three HMI AFIs 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AFI 1 BGE Planning which is the school priority 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AFI 2 Meeting Learners' Needs through Learning, Teaching and Assessment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AFI 3 Leadership and attainment for all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8F8BF-7486-91E7-184F-7420248BCCE0}"/>
              </a:ext>
            </a:extLst>
          </p:cNvPr>
          <p:cNvSpPr txBox="1"/>
          <p:nvPr/>
        </p:nvSpPr>
        <p:spPr>
          <a:xfrm>
            <a:off x="6096000" y="2534194"/>
            <a:ext cx="3054531" cy="13665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Everyone has confidence in saying </a:t>
            </a: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what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that our goal is that my students say ‘I know what level I am working at, I know how to improve, my work is the correct level, my teachers know me as a learner’.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that as a teacher in PHS I feel that I have a clear sense of direction and sense of purpose, I am growing as a professional, I have ownership on how I deliver school priorities.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how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Our aim is also that we all feel that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Planning of LTA in the BGE is improving the learning experiences of young people in my classes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PHS Lesson Evaluation Tool outlines the expectations of high-quality lessons 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Feedback from my BGE pupils at May 24 INSET has impacted on my professional learning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My professional development is being supported by working collaboratively with other teachers in my trio/quad/small group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the school’s expectations of me in relation to the PHS Behaviour Policy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the school’s expectations of me in relation to Showbie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use Pupil Support Information and the Whole School Tracking Sheet to help me meet the needs of all my students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can articulate the impact my teaching has had on outcomes for pupils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CFA14A-7E9C-8574-F7C2-2B93222B9E86}"/>
              </a:ext>
            </a:extLst>
          </p:cNvPr>
          <p:cNvSpPr txBox="1"/>
          <p:nvPr/>
        </p:nvSpPr>
        <p:spPr>
          <a:xfrm>
            <a:off x="568234" y="4215578"/>
            <a:ext cx="610035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In addition, PTs Curriculum have confidence in saying ...</a:t>
            </a: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what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that our goal is that as a leader in PHS I feel that I  communicate clearly, I know what is expected of me and my team know what is expected of them, I am accountable, I am empowered and I empower my team. 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how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understand the expectations of leaders in relation to HGIOS 4 and mini schools 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1.3 Leadership – my own strengths and areas for development based on self- and team-evaluation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2.2 Curriculum Development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2.3 BGE Planning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2.3 LTA Toolkit and Trios 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2.3 Behaviour Policy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3.1 Pupil Support Information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3.2 Attainment Reviews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can articulate the impact my leadership has had on outcomes for students in relation to mini-schools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My FIP is based on clarify canvas and rapid action plans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731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A04B7E-9EBA-1E27-9372-9DE3F355F8E6}"/>
              </a:ext>
            </a:extLst>
          </p:cNvPr>
          <p:cNvSpPr txBox="1"/>
          <p:nvPr/>
        </p:nvSpPr>
        <p:spPr>
          <a:xfrm>
            <a:off x="6433935" y="1484524"/>
            <a:ext cx="610035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In addition, PTs Pupil Support  have confidence in saying ... </a:t>
            </a:r>
            <a:endParaRPr lang="en-GB" sz="1800" b="0" i="0" u="sng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en-GB" u="sng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what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that our goal is that as a leader in PHS I can say that through clear communication, I know what is expected of me and my team know what is expected of them, I am accountable, I am empowered and I empower my team. 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how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My whole school leadership is based on a Leadership Policy Paper and clarify canvas and rapid action plan for the 3 focus terms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my role in providing colleagues with Pupil Support Information on SEEMIS and the Whole School Tracker.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evaluate the impact of this information 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my role in raising the attainment of identified groups of learners supported in Attainment Reviews.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399517-034D-254F-0007-77AF9930EE3A}"/>
              </a:ext>
            </a:extLst>
          </p:cNvPr>
          <p:cNvSpPr txBox="1"/>
          <p:nvPr/>
        </p:nvSpPr>
        <p:spPr>
          <a:xfrm>
            <a:off x="333581" y="-991280"/>
            <a:ext cx="61003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In addition, PT1s have confidence in saying …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en-GB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what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that our goal is that as a leader in PHS say that through clear communication, I know what is expected of me and my team know what is expected of them, I am accountable, I am empowered and I empower my team.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how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My whole school leadership is based on a Leadership Policy Paper and clarify canvas and rapid action plan for the 3 focus terms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183366-D60B-B937-CAE9-EC4EE81FCFD1}"/>
              </a:ext>
            </a:extLst>
          </p:cNvPr>
          <p:cNvSpPr txBox="1"/>
          <p:nvPr/>
        </p:nvSpPr>
        <p:spPr>
          <a:xfrm>
            <a:off x="1286691" y="3429000"/>
            <a:ext cx="6126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In addition, SLT have confidence in saying ...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 </a:t>
            </a:r>
            <a:endParaRPr lang="en-GB" sz="1800" b="0" i="0" u="sng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what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know that as a leader in PHS say that through clear communication, I know what is expected of me and my team know what is expected of them, I am accountable, I am empowered and I empower my teams.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u="sng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The how</a:t>
            </a: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My whole school leadership priorities are based on Leadership Policy Papers and clarify canvas and rapid action plan for the 3 focus terms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I work with the Student Parliament Leadership Team. </a:t>
            </a: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656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1156</Words>
  <Application>Microsoft Office PowerPoint</Application>
  <PresentationFormat>Widescreen</PresentationFormat>
  <Paragraphs>147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Ryalls, Kevin</dc:creator>
  <cp:lastModifiedBy>Ryalls, Kevin</cp:lastModifiedBy>
  <cp:revision>18</cp:revision>
  <cp:lastPrinted>2024-02-16T13:48:51Z</cp:lastPrinted>
  <dcterms:created xsi:type="dcterms:W3CDTF">2024-01-09T18:40:36Z</dcterms:created>
  <dcterms:modified xsi:type="dcterms:W3CDTF">2024-10-09T13:44:33Z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2024-01-09T18:40:36Z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0ba1b345-b8e0-48e0-8509-4ea9d7b7e118</vt:lpwstr>
  </property>
  <property fmtid="{D5CDD505-2E9C-101B-9397-08002B2CF9AE}" pid="8" name="MSIP_Label_9fedad31-c0c2-44e8-b26c-75143ee7ed65_ContentBits">
    <vt:lpwstr>0</vt:lpwstr>
  </property>
</Properties>
</file>