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34"/>
  </p:notesMasterIdLst>
  <p:sldIdLst>
    <p:sldId id="263" r:id="rId5"/>
    <p:sldId id="264" r:id="rId6"/>
    <p:sldId id="283" r:id="rId7"/>
    <p:sldId id="267" r:id="rId8"/>
    <p:sldId id="266" r:id="rId9"/>
    <p:sldId id="285" r:id="rId10"/>
    <p:sldId id="284" r:id="rId11"/>
    <p:sldId id="286" r:id="rId12"/>
    <p:sldId id="287" r:id="rId13"/>
    <p:sldId id="290" r:id="rId14"/>
    <p:sldId id="291" r:id="rId15"/>
    <p:sldId id="295" r:id="rId16"/>
    <p:sldId id="296" r:id="rId17"/>
    <p:sldId id="297" r:id="rId18"/>
    <p:sldId id="298" r:id="rId19"/>
    <p:sldId id="282" r:id="rId20"/>
    <p:sldId id="299" r:id="rId21"/>
    <p:sldId id="288" r:id="rId22"/>
    <p:sldId id="300" r:id="rId23"/>
    <p:sldId id="301" r:id="rId24"/>
    <p:sldId id="302" r:id="rId25"/>
    <p:sldId id="276" r:id="rId26"/>
    <p:sldId id="281" r:id="rId27"/>
    <p:sldId id="306" r:id="rId28"/>
    <p:sldId id="304" r:id="rId29"/>
    <p:sldId id="303" r:id="rId30"/>
    <p:sldId id="307" r:id="rId31"/>
    <p:sldId id="308" r:id="rId32"/>
    <p:sldId id="309" r:id="rId3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7C0550A-247A-47EC-8F78-A8CEBA6AAA9F}" v="104" dt="2025-12-09T15:41:23.95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9" d="100"/>
          <a:sy n="59" d="100"/>
        </p:scale>
        <p:origin x="94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theme" Target="theme/theme1.xml"/><Relationship Id="rId40" Type="http://schemas.microsoft.com/office/2015/10/relationships/revisionInfo" Target="revisionInfo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r Reid" userId="0e3c1300-7521-4a13-be62-06dbb893492e" providerId="ADAL" clId="{2D3A271F-DCCC-44A9-ACF5-53FBB7556DC5}"/>
    <pc:docChg chg="undo redo custSel addSld delSld modSld sldOrd delMainMaster">
      <pc:chgData name="Mr Reid" userId="0e3c1300-7521-4a13-be62-06dbb893492e" providerId="ADAL" clId="{2D3A271F-DCCC-44A9-ACF5-53FBB7556DC5}" dt="2025-12-10T10:28:19.034" v="2882" actId="20577"/>
      <pc:docMkLst>
        <pc:docMk/>
      </pc:docMkLst>
      <pc:sldChg chg="delSp modSp mod ord">
        <pc:chgData name="Mr Reid" userId="0e3c1300-7521-4a13-be62-06dbb893492e" providerId="ADAL" clId="{2D3A271F-DCCC-44A9-ACF5-53FBB7556DC5}" dt="2025-12-09T15:41:07.689" v="2781" actId="1076"/>
        <pc:sldMkLst>
          <pc:docMk/>
          <pc:sldMk cId="849659012" sldId="263"/>
        </pc:sldMkLst>
        <pc:spChg chg="mod">
          <ac:chgData name="Mr Reid" userId="0e3c1300-7521-4a13-be62-06dbb893492e" providerId="ADAL" clId="{2D3A271F-DCCC-44A9-ACF5-53FBB7556DC5}" dt="2025-12-09T15:41:07.689" v="2781" actId="1076"/>
          <ac:spMkLst>
            <pc:docMk/>
            <pc:sldMk cId="849659012" sldId="263"/>
            <ac:spMk id="8" creationId="{8E2BA541-AAA7-CB0C-C2F2-BED9BA993E0F}"/>
          </ac:spMkLst>
        </pc:spChg>
      </pc:sldChg>
      <pc:sldChg chg="delSp modSp mod ord">
        <pc:chgData name="Mr Reid" userId="0e3c1300-7521-4a13-be62-06dbb893492e" providerId="ADAL" clId="{2D3A271F-DCCC-44A9-ACF5-53FBB7556DC5}" dt="2025-12-08T09:17:39.478" v="265" actId="20577"/>
        <pc:sldMkLst>
          <pc:docMk/>
          <pc:sldMk cId="189364531" sldId="264"/>
        </pc:sldMkLst>
        <pc:spChg chg="mod">
          <ac:chgData name="Mr Reid" userId="0e3c1300-7521-4a13-be62-06dbb893492e" providerId="ADAL" clId="{2D3A271F-DCCC-44A9-ACF5-53FBB7556DC5}" dt="2025-12-08T09:17:39.478" v="265" actId="20577"/>
          <ac:spMkLst>
            <pc:docMk/>
            <pc:sldMk cId="189364531" sldId="264"/>
            <ac:spMk id="7" creationId="{AC0E5696-6BCB-755C-9C7D-6F7F5CF40A65}"/>
          </ac:spMkLst>
        </pc:spChg>
      </pc:sldChg>
      <pc:sldChg chg="delSp modSp add del mod">
        <pc:chgData name="Mr Reid" userId="0e3c1300-7521-4a13-be62-06dbb893492e" providerId="ADAL" clId="{2D3A271F-DCCC-44A9-ACF5-53FBB7556DC5}" dt="2025-12-09T15:39:12.697" v="2739" actId="478"/>
        <pc:sldMkLst>
          <pc:docMk/>
          <pc:sldMk cId="2444867314" sldId="266"/>
        </pc:sldMkLst>
        <pc:spChg chg="del mod">
          <ac:chgData name="Mr Reid" userId="0e3c1300-7521-4a13-be62-06dbb893492e" providerId="ADAL" clId="{2D3A271F-DCCC-44A9-ACF5-53FBB7556DC5}" dt="2025-12-09T14:39:38.240" v="1296" actId="20577"/>
          <ac:spMkLst>
            <pc:docMk/>
            <pc:sldMk cId="2444867314" sldId="266"/>
            <ac:spMk id="7" creationId="{E1AF3CF1-BBF7-AA8C-6968-249981755814}"/>
          </ac:spMkLst>
        </pc:spChg>
        <pc:picChg chg="del">
          <ac:chgData name="Mr Reid" userId="0e3c1300-7521-4a13-be62-06dbb893492e" providerId="ADAL" clId="{2D3A271F-DCCC-44A9-ACF5-53FBB7556DC5}" dt="2025-12-09T15:39:12.697" v="2739" actId="478"/>
          <ac:picMkLst>
            <pc:docMk/>
            <pc:sldMk cId="2444867314" sldId="266"/>
            <ac:picMk id="6" creationId="{8C1813B6-D0F8-8C93-120B-28EE70058551}"/>
          </ac:picMkLst>
        </pc:picChg>
        <pc:picChg chg="del">
          <ac:chgData name="Mr Reid" userId="0e3c1300-7521-4a13-be62-06dbb893492e" providerId="ADAL" clId="{2D3A271F-DCCC-44A9-ACF5-53FBB7556DC5}" dt="2025-12-08T09:14:38.387" v="86" actId="478"/>
          <ac:picMkLst>
            <pc:docMk/>
            <pc:sldMk cId="2444867314" sldId="266"/>
            <ac:picMk id="8" creationId="{C51E2E12-2887-EA23-A66B-0891C8A40CBD}"/>
          </ac:picMkLst>
        </pc:picChg>
        <pc:picChg chg="mod">
          <ac:chgData name="Mr Reid" userId="0e3c1300-7521-4a13-be62-06dbb893492e" providerId="ADAL" clId="{2D3A271F-DCCC-44A9-ACF5-53FBB7556DC5}" dt="2025-12-09T14:34:15.283" v="983" actId="1036"/>
          <ac:picMkLst>
            <pc:docMk/>
            <pc:sldMk cId="2444867314" sldId="266"/>
            <ac:picMk id="1026" creationId="{52DED31E-FFC0-8622-3B88-D6AEFD2D2880}"/>
          </ac:picMkLst>
        </pc:picChg>
      </pc:sldChg>
      <pc:sldChg chg="delSp modSp add del mod">
        <pc:chgData name="Mr Reid" userId="0e3c1300-7521-4a13-be62-06dbb893492e" providerId="ADAL" clId="{2D3A271F-DCCC-44A9-ACF5-53FBB7556DC5}" dt="2025-12-09T15:39:10.117" v="2738" actId="478"/>
        <pc:sldMkLst>
          <pc:docMk/>
          <pc:sldMk cId="1622663456" sldId="267"/>
        </pc:sldMkLst>
        <pc:spChg chg="mod">
          <ac:chgData name="Mr Reid" userId="0e3c1300-7521-4a13-be62-06dbb893492e" providerId="ADAL" clId="{2D3A271F-DCCC-44A9-ACF5-53FBB7556DC5}" dt="2025-12-09T14:32:54.768" v="955" actId="12"/>
          <ac:spMkLst>
            <pc:docMk/>
            <pc:sldMk cId="1622663456" sldId="267"/>
            <ac:spMk id="4" creationId="{1920CE2E-CCE5-E733-689F-6256209A4CE2}"/>
          </ac:spMkLst>
        </pc:spChg>
        <pc:picChg chg="del">
          <ac:chgData name="Mr Reid" userId="0e3c1300-7521-4a13-be62-06dbb893492e" providerId="ADAL" clId="{2D3A271F-DCCC-44A9-ACF5-53FBB7556DC5}" dt="2025-12-09T15:39:10.117" v="2738" actId="478"/>
          <ac:picMkLst>
            <pc:docMk/>
            <pc:sldMk cId="1622663456" sldId="267"/>
            <ac:picMk id="6" creationId="{5FBD8694-510F-E851-1CBD-38F37B0419DB}"/>
          </ac:picMkLst>
        </pc:picChg>
        <pc:picChg chg="mod">
          <ac:chgData name="Mr Reid" userId="0e3c1300-7521-4a13-be62-06dbb893492e" providerId="ADAL" clId="{2D3A271F-DCCC-44A9-ACF5-53FBB7556DC5}" dt="2025-12-09T14:32:59.867" v="957" actId="1036"/>
          <ac:picMkLst>
            <pc:docMk/>
            <pc:sldMk cId="1622663456" sldId="267"/>
            <ac:picMk id="1026" creationId="{C9626E1C-9BA6-FF58-8D4A-D85E4C92992B}"/>
          </ac:picMkLst>
        </pc:picChg>
      </pc:sldChg>
      <pc:sldChg chg="addSp delSp modSp add del mod">
        <pc:chgData name="Mr Reid" userId="0e3c1300-7521-4a13-be62-06dbb893492e" providerId="ADAL" clId="{2D3A271F-DCCC-44A9-ACF5-53FBB7556DC5}" dt="2025-12-09T15:39:43.175" v="2748" actId="478"/>
        <pc:sldMkLst>
          <pc:docMk/>
          <pc:sldMk cId="3874597393" sldId="276"/>
        </pc:sldMkLst>
        <pc:spChg chg="mod">
          <ac:chgData name="Mr Reid" userId="0e3c1300-7521-4a13-be62-06dbb893492e" providerId="ADAL" clId="{2D3A271F-DCCC-44A9-ACF5-53FBB7556DC5}" dt="2025-12-09T14:47:47.561" v="1468" actId="20577"/>
          <ac:spMkLst>
            <pc:docMk/>
            <pc:sldMk cId="3874597393" sldId="276"/>
            <ac:spMk id="4" creationId="{250EE170-2FFC-B9EA-210D-652733653893}"/>
          </ac:spMkLst>
        </pc:spChg>
        <pc:picChg chg="del">
          <ac:chgData name="Mr Reid" userId="0e3c1300-7521-4a13-be62-06dbb893492e" providerId="ADAL" clId="{2D3A271F-DCCC-44A9-ACF5-53FBB7556DC5}" dt="2025-12-09T15:39:43.175" v="2748" actId="478"/>
          <ac:picMkLst>
            <pc:docMk/>
            <pc:sldMk cId="3874597393" sldId="276"/>
            <ac:picMk id="6" creationId="{C62A1E2F-7F4E-2A6B-2704-002EAA75676F}"/>
          </ac:picMkLst>
        </pc:picChg>
      </pc:sldChg>
      <pc:sldChg chg="delSp modSp add del mod">
        <pc:chgData name="Mr Reid" userId="0e3c1300-7521-4a13-be62-06dbb893492e" providerId="ADAL" clId="{2D3A271F-DCCC-44A9-ACF5-53FBB7556DC5}" dt="2025-12-09T15:39:47.189" v="2749" actId="478"/>
        <pc:sldMkLst>
          <pc:docMk/>
          <pc:sldMk cId="3888957148" sldId="281"/>
        </pc:sldMkLst>
        <pc:spChg chg="mod">
          <ac:chgData name="Mr Reid" userId="0e3c1300-7521-4a13-be62-06dbb893492e" providerId="ADAL" clId="{2D3A271F-DCCC-44A9-ACF5-53FBB7556DC5}" dt="2025-12-09T15:14:15.123" v="1791" actId="15"/>
          <ac:spMkLst>
            <pc:docMk/>
            <pc:sldMk cId="3888957148" sldId="281"/>
            <ac:spMk id="4" creationId="{FA115D5A-70A5-2327-E02B-E9EA0A8DDE49}"/>
          </ac:spMkLst>
        </pc:spChg>
        <pc:picChg chg="del">
          <ac:chgData name="Mr Reid" userId="0e3c1300-7521-4a13-be62-06dbb893492e" providerId="ADAL" clId="{2D3A271F-DCCC-44A9-ACF5-53FBB7556DC5}" dt="2025-12-09T15:39:47.189" v="2749" actId="478"/>
          <ac:picMkLst>
            <pc:docMk/>
            <pc:sldMk cId="3888957148" sldId="281"/>
            <ac:picMk id="6" creationId="{1CA69EF9-67F9-A656-677F-9F99DEBFAB42}"/>
          </ac:picMkLst>
        </pc:picChg>
      </pc:sldChg>
      <pc:sldChg chg="delSp modSp add del mod ord">
        <pc:chgData name="Mr Reid" userId="0e3c1300-7521-4a13-be62-06dbb893492e" providerId="ADAL" clId="{2D3A271F-DCCC-44A9-ACF5-53FBB7556DC5}" dt="2025-12-09T15:43:18.749" v="2853" actId="1036"/>
        <pc:sldMkLst>
          <pc:docMk/>
          <pc:sldMk cId="4182476535" sldId="282"/>
        </pc:sldMkLst>
        <pc:spChg chg="mod">
          <ac:chgData name="Mr Reid" userId="0e3c1300-7521-4a13-be62-06dbb893492e" providerId="ADAL" clId="{2D3A271F-DCCC-44A9-ACF5-53FBB7556DC5}" dt="2025-12-09T15:43:13.034" v="2839" actId="13926"/>
          <ac:spMkLst>
            <pc:docMk/>
            <pc:sldMk cId="4182476535" sldId="282"/>
            <ac:spMk id="4" creationId="{772DA247-8B5A-32EE-AF48-305B36C99B42}"/>
          </ac:spMkLst>
        </pc:spChg>
        <pc:graphicFrameChg chg="mod modGraphic">
          <ac:chgData name="Mr Reid" userId="0e3c1300-7521-4a13-be62-06dbb893492e" providerId="ADAL" clId="{2D3A271F-DCCC-44A9-ACF5-53FBB7556DC5}" dt="2025-12-09T15:43:18.749" v="2853" actId="1036"/>
          <ac:graphicFrameMkLst>
            <pc:docMk/>
            <pc:sldMk cId="4182476535" sldId="282"/>
            <ac:graphicFrameMk id="7" creationId="{739C293F-AAF0-7C13-5B14-932B9B867720}"/>
          </ac:graphicFrameMkLst>
        </pc:graphicFrameChg>
        <pc:picChg chg="del">
          <ac:chgData name="Mr Reid" userId="0e3c1300-7521-4a13-be62-06dbb893492e" providerId="ADAL" clId="{2D3A271F-DCCC-44A9-ACF5-53FBB7556DC5}" dt="2025-12-09T15:39:35.986" v="2746" actId="478"/>
          <ac:picMkLst>
            <pc:docMk/>
            <pc:sldMk cId="4182476535" sldId="282"/>
            <ac:picMk id="6" creationId="{B8C48DDA-7907-EC1A-179F-038B10DABDA2}"/>
          </ac:picMkLst>
        </pc:picChg>
      </pc:sldChg>
      <pc:sldChg chg="delSp modSp add del mod">
        <pc:chgData name="Mr Reid" userId="0e3c1300-7521-4a13-be62-06dbb893492e" providerId="ADAL" clId="{2D3A271F-DCCC-44A9-ACF5-53FBB7556DC5}" dt="2025-12-09T15:39:07.712" v="2737" actId="478"/>
        <pc:sldMkLst>
          <pc:docMk/>
          <pc:sldMk cId="1119062403" sldId="283"/>
        </pc:sldMkLst>
        <pc:spChg chg="mod">
          <ac:chgData name="Mr Reid" userId="0e3c1300-7521-4a13-be62-06dbb893492e" providerId="ADAL" clId="{2D3A271F-DCCC-44A9-ACF5-53FBB7556DC5}" dt="2025-12-09T14:32:36.906" v="953" actId="1035"/>
          <ac:spMkLst>
            <pc:docMk/>
            <pc:sldMk cId="1119062403" sldId="283"/>
            <ac:spMk id="4" creationId="{2A562D5E-26F8-DFE3-2368-3D621B2DAB30}"/>
          </ac:spMkLst>
        </pc:spChg>
        <pc:picChg chg="del">
          <ac:chgData name="Mr Reid" userId="0e3c1300-7521-4a13-be62-06dbb893492e" providerId="ADAL" clId="{2D3A271F-DCCC-44A9-ACF5-53FBB7556DC5}" dt="2025-12-09T15:39:07.712" v="2737" actId="478"/>
          <ac:picMkLst>
            <pc:docMk/>
            <pc:sldMk cId="1119062403" sldId="283"/>
            <ac:picMk id="6" creationId="{67CB3B1A-737A-192B-88CB-553FC0C517F7}"/>
          </ac:picMkLst>
        </pc:picChg>
      </pc:sldChg>
      <pc:sldChg chg="delSp modSp add del mod">
        <pc:chgData name="Mr Reid" userId="0e3c1300-7521-4a13-be62-06dbb893492e" providerId="ADAL" clId="{2D3A271F-DCCC-44A9-ACF5-53FBB7556DC5}" dt="2025-12-09T15:39:19.030" v="2741" actId="478"/>
        <pc:sldMkLst>
          <pc:docMk/>
          <pc:sldMk cId="3792721902" sldId="284"/>
        </pc:sldMkLst>
        <pc:spChg chg="mod">
          <ac:chgData name="Mr Reid" userId="0e3c1300-7521-4a13-be62-06dbb893492e" providerId="ADAL" clId="{2D3A271F-DCCC-44A9-ACF5-53FBB7556DC5}" dt="2025-12-09T14:40:54.851" v="1338" actId="20577"/>
          <ac:spMkLst>
            <pc:docMk/>
            <pc:sldMk cId="3792721902" sldId="284"/>
            <ac:spMk id="4" creationId="{1177DACA-53EA-DE88-B5CE-A31CAF999530}"/>
          </ac:spMkLst>
        </pc:spChg>
        <pc:spChg chg="mod">
          <ac:chgData name="Mr Reid" userId="0e3c1300-7521-4a13-be62-06dbb893492e" providerId="ADAL" clId="{2D3A271F-DCCC-44A9-ACF5-53FBB7556DC5}" dt="2025-12-09T14:40:21.778" v="1318" actId="113"/>
          <ac:spMkLst>
            <pc:docMk/>
            <pc:sldMk cId="3792721902" sldId="284"/>
            <ac:spMk id="8" creationId="{D17043A2-0445-9FDA-A6BB-EB7013A0594A}"/>
          </ac:spMkLst>
        </pc:spChg>
        <pc:picChg chg="del">
          <ac:chgData name="Mr Reid" userId="0e3c1300-7521-4a13-be62-06dbb893492e" providerId="ADAL" clId="{2D3A271F-DCCC-44A9-ACF5-53FBB7556DC5}" dt="2025-12-09T15:39:19.030" v="2741" actId="478"/>
          <ac:picMkLst>
            <pc:docMk/>
            <pc:sldMk cId="3792721902" sldId="284"/>
            <ac:picMk id="6" creationId="{A42BD7D1-7CED-4078-9CD6-A0A03B77119C}"/>
          </ac:picMkLst>
        </pc:picChg>
      </pc:sldChg>
      <pc:sldChg chg="delSp modSp add del mod ord">
        <pc:chgData name="Mr Reid" userId="0e3c1300-7521-4a13-be62-06dbb893492e" providerId="ADAL" clId="{2D3A271F-DCCC-44A9-ACF5-53FBB7556DC5}" dt="2025-12-09T15:39:15.408" v="2740" actId="478"/>
        <pc:sldMkLst>
          <pc:docMk/>
          <pc:sldMk cId="101471897" sldId="285"/>
        </pc:sldMkLst>
        <pc:spChg chg="mod">
          <ac:chgData name="Mr Reid" userId="0e3c1300-7521-4a13-be62-06dbb893492e" providerId="ADAL" clId="{2D3A271F-DCCC-44A9-ACF5-53FBB7556DC5}" dt="2025-12-09T14:39:44.568" v="1297" actId="113"/>
          <ac:spMkLst>
            <pc:docMk/>
            <pc:sldMk cId="101471897" sldId="285"/>
            <ac:spMk id="9" creationId="{2325F982-5FD9-4A6A-1AB1-8F73F4A832C0}"/>
          </ac:spMkLst>
        </pc:spChg>
        <pc:picChg chg="del">
          <ac:chgData name="Mr Reid" userId="0e3c1300-7521-4a13-be62-06dbb893492e" providerId="ADAL" clId="{2D3A271F-DCCC-44A9-ACF5-53FBB7556DC5}" dt="2025-12-09T15:39:15.408" v="2740" actId="478"/>
          <ac:picMkLst>
            <pc:docMk/>
            <pc:sldMk cId="101471897" sldId="285"/>
            <ac:picMk id="6" creationId="{860F2C3F-67F7-53C1-7667-E3EDE036A111}"/>
          </ac:picMkLst>
        </pc:picChg>
      </pc:sldChg>
      <pc:sldChg chg="delSp modSp add del mod">
        <pc:chgData name="Mr Reid" userId="0e3c1300-7521-4a13-be62-06dbb893492e" providerId="ADAL" clId="{2D3A271F-DCCC-44A9-ACF5-53FBB7556DC5}" dt="2025-12-09T15:39:23.350" v="2742" actId="478"/>
        <pc:sldMkLst>
          <pc:docMk/>
          <pc:sldMk cId="1369116688" sldId="286"/>
        </pc:sldMkLst>
        <pc:spChg chg="mod">
          <ac:chgData name="Mr Reid" userId="0e3c1300-7521-4a13-be62-06dbb893492e" providerId="ADAL" clId="{2D3A271F-DCCC-44A9-ACF5-53FBB7556DC5}" dt="2025-12-09T14:41:10.346" v="1347" actId="20577"/>
          <ac:spMkLst>
            <pc:docMk/>
            <pc:sldMk cId="1369116688" sldId="286"/>
            <ac:spMk id="8" creationId="{4F3804C7-D84F-49E2-27F5-828A63298CFD}"/>
          </ac:spMkLst>
        </pc:spChg>
        <pc:picChg chg="del">
          <ac:chgData name="Mr Reid" userId="0e3c1300-7521-4a13-be62-06dbb893492e" providerId="ADAL" clId="{2D3A271F-DCCC-44A9-ACF5-53FBB7556DC5}" dt="2025-12-09T15:39:23.350" v="2742" actId="478"/>
          <ac:picMkLst>
            <pc:docMk/>
            <pc:sldMk cId="1369116688" sldId="286"/>
            <ac:picMk id="6" creationId="{B455C388-BF3F-5794-146B-E64D1F83626F}"/>
          </ac:picMkLst>
        </pc:picChg>
      </pc:sldChg>
      <pc:sldChg chg="delSp modSp add del mod ord">
        <pc:chgData name="Mr Reid" userId="0e3c1300-7521-4a13-be62-06dbb893492e" providerId="ADAL" clId="{2D3A271F-DCCC-44A9-ACF5-53FBB7556DC5}" dt="2025-12-09T15:39:25.956" v="2743" actId="478"/>
        <pc:sldMkLst>
          <pc:docMk/>
          <pc:sldMk cId="1083558485" sldId="287"/>
        </pc:sldMkLst>
        <pc:spChg chg="mod">
          <ac:chgData name="Mr Reid" userId="0e3c1300-7521-4a13-be62-06dbb893492e" providerId="ADAL" clId="{2D3A271F-DCCC-44A9-ACF5-53FBB7556DC5}" dt="2025-12-09T14:41:32.885" v="1394" actId="20577"/>
          <ac:spMkLst>
            <pc:docMk/>
            <pc:sldMk cId="1083558485" sldId="287"/>
            <ac:spMk id="7" creationId="{C256CBAE-86AC-B8C2-F01B-914DA441F446}"/>
          </ac:spMkLst>
        </pc:spChg>
        <pc:picChg chg="del">
          <ac:chgData name="Mr Reid" userId="0e3c1300-7521-4a13-be62-06dbb893492e" providerId="ADAL" clId="{2D3A271F-DCCC-44A9-ACF5-53FBB7556DC5}" dt="2025-12-09T15:39:25.956" v="2743" actId="478"/>
          <ac:picMkLst>
            <pc:docMk/>
            <pc:sldMk cId="1083558485" sldId="287"/>
            <ac:picMk id="6" creationId="{E600CA64-F5A4-A123-4751-DFCD22D49558}"/>
          </ac:picMkLst>
        </pc:picChg>
      </pc:sldChg>
      <pc:sldChg chg="addSp delSp modSp add del mod ord">
        <pc:chgData name="Mr Reid" userId="0e3c1300-7521-4a13-be62-06dbb893492e" providerId="ADAL" clId="{2D3A271F-DCCC-44A9-ACF5-53FBB7556DC5}" dt="2025-12-09T14:45:59.654" v="1458" actId="13926"/>
        <pc:sldMkLst>
          <pc:docMk/>
          <pc:sldMk cId="164535489" sldId="288"/>
        </pc:sldMkLst>
        <pc:spChg chg="mod">
          <ac:chgData name="Mr Reid" userId="0e3c1300-7521-4a13-be62-06dbb893492e" providerId="ADAL" clId="{2D3A271F-DCCC-44A9-ACF5-53FBB7556DC5}" dt="2025-12-09T14:45:59.654" v="1458" actId="13926"/>
          <ac:spMkLst>
            <pc:docMk/>
            <pc:sldMk cId="164535489" sldId="288"/>
            <ac:spMk id="4" creationId="{68BA8DD6-4EBC-D97A-DB47-8DF434DF7455}"/>
          </ac:spMkLst>
        </pc:spChg>
        <pc:picChg chg="add mod">
          <ac:chgData name="Mr Reid" userId="0e3c1300-7521-4a13-be62-06dbb893492e" providerId="ADAL" clId="{2D3A271F-DCCC-44A9-ACF5-53FBB7556DC5}" dt="2025-12-08T18:19:29.468" v="917" actId="14100"/>
          <ac:picMkLst>
            <pc:docMk/>
            <pc:sldMk cId="164535489" sldId="288"/>
            <ac:picMk id="11" creationId="{AABF4E2F-951F-D6F5-DDC4-312395CA637F}"/>
          </ac:picMkLst>
        </pc:picChg>
      </pc:sldChg>
      <pc:sldChg chg="addSp delSp modSp add mod">
        <pc:chgData name="Mr Reid" userId="0e3c1300-7521-4a13-be62-06dbb893492e" providerId="ADAL" clId="{2D3A271F-DCCC-44A9-ACF5-53FBB7556DC5}" dt="2025-12-09T15:39:28.588" v="2744" actId="478"/>
        <pc:sldMkLst>
          <pc:docMk/>
          <pc:sldMk cId="700902644" sldId="290"/>
        </pc:sldMkLst>
        <pc:spChg chg="add del">
          <ac:chgData name="Mr Reid" userId="0e3c1300-7521-4a13-be62-06dbb893492e" providerId="ADAL" clId="{2D3A271F-DCCC-44A9-ACF5-53FBB7556DC5}" dt="2025-12-08T17:49:09.455" v="578" actId="478"/>
          <ac:spMkLst>
            <pc:docMk/>
            <pc:sldMk cId="700902644" sldId="290"/>
            <ac:spMk id="2" creationId="{CD1D1AF8-8B7D-4149-93E3-BB96A741B2D3}"/>
          </ac:spMkLst>
        </pc:spChg>
        <pc:spChg chg="add del">
          <ac:chgData name="Mr Reid" userId="0e3c1300-7521-4a13-be62-06dbb893492e" providerId="ADAL" clId="{2D3A271F-DCCC-44A9-ACF5-53FBB7556DC5}" dt="2025-12-08T17:49:08.935" v="577" actId="478"/>
          <ac:spMkLst>
            <pc:docMk/>
            <pc:sldMk cId="700902644" sldId="290"/>
            <ac:spMk id="3" creationId="{65BA7F7B-5EF5-7730-02F3-2DF86BDF3E1B}"/>
          </ac:spMkLst>
        </pc:spChg>
        <pc:spChg chg="mod">
          <ac:chgData name="Mr Reid" userId="0e3c1300-7521-4a13-be62-06dbb893492e" providerId="ADAL" clId="{2D3A271F-DCCC-44A9-ACF5-53FBB7556DC5}" dt="2025-12-08T17:58:13.123" v="756" actId="20577"/>
          <ac:spMkLst>
            <pc:docMk/>
            <pc:sldMk cId="700902644" sldId="290"/>
            <ac:spMk id="4" creationId="{93963138-FE46-3506-68BD-CD6F605483CC}"/>
          </ac:spMkLst>
        </pc:spChg>
        <pc:spChg chg="add del mod">
          <ac:chgData name="Mr Reid" userId="0e3c1300-7521-4a13-be62-06dbb893492e" providerId="ADAL" clId="{2D3A271F-DCCC-44A9-ACF5-53FBB7556DC5}" dt="2025-12-08T17:56:56.625" v="686" actId="478"/>
          <ac:spMkLst>
            <pc:docMk/>
            <pc:sldMk cId="700902644" sldId="290"/>
            <ac:spMk id="5" creationId="{16829723-E5D0-0E0C-0D0B-919E7E8135D5}"/>
          </ac:spMkLst>
        </pc:spChg>
        <pc:spChg chg="add del mod">
          <ac:chgData name="Mr Reid" userId="0e3c1300-7521-4a13-be62-06dbb893492e" providerId="ADAL" clId="{2D3A271F-DCCC-44A9-ACF5-53FBB7556DC5}" dt="2025-12-08T17:56:56.136" v="685" actId="478"/>
          <ac:spMkLst>
            <pc:docMk/>
            <pc:sldMk cId="700902644" sldId="290"/>
            <ac:spMk id="9" creationId="{72A27C12-F507-782B-6E5C-E815238FEDD0}"/>
          </ac:spMkLst>
        </pc:spChg>
        <pc:spChg chg="add del mod">
          <ac:chgData name="Mr Reid" userId="0e3c1300-7521-4a13-be62-06dbb893492e" providerId="ADAL" clId="{2D3A271F-DCCC-44A9-ACF5-53FBB7556DC5}" dt="2025-12-08T17:56:54.432" v="683" actId="478"/>
          <ac:spMkLst>
            <pc:docMk/>
            <pc:sldMk cId="700902644" sldId="290"/>
            <ac:spMk id="10" creationId="{AF48297A-BD22-78C6-C607-7F32E9587A90}"/>
          </ac:spMkLst>
        </pc:spChg>
        <pc:spChg chg="add mod">
          <ac:chgData name="Mr Reid" userId="0e3c1300-7521-4a13-be62-06dbb893492e" providerId="ADAL" clId="{2D3A271F-DCCC-44A9-ACF5-53FBB7556DC5}" dt="2025-12-08T17:50:20.393" v="589" actId="20577"/>
          <ac:spMkLst>
            <pc:docMk/>
            <pc:sldMk cId="700902644" sldId="290"/>
            <ac:spMk id="11" creationId="{14CC10D1-A3C0-455F-A40D-47B0027FFC2F}"/>
          </ac:spMkLst>
        </pc:spChg>
        <pc:spChg chg="add mod">
          <ac:chgData name="Mr Reid" userId="0e3c1300-7521-4a13-be62-06dbb893492e" providerId="ADAL" clId="{2D3A271F-DCCC-44A9-ACF5-53FBB7556DC5}" dt="2025-12-08T17:49:52.719" v="584" actId="1076"/>
          <ac:spMkLst>
            <pc:docMk/>
            <pc:sldMk cId="700902644" sldId="290"/>
            <ac:spMk id="12" creationId="{30D13A84-1815-3158-1310-B862535D2F99}"/>
          </ac:spMkLst>
        </pc:spChg>
        <pc:spChg chg="add mod">
          <ac:chgData name="Mr Reid" userId="0e3c1300-7521-4a13-be62-06dbb893492e" providerId="ADAL" clId="{2D3A271F-DCCC-44A9-ACF5-53FBB7556DC5}" dt="2025-12-08T17:49:52.719" v="584" actId="1076"/>
          <ac:spMkLst>
            <pc:docMk/>
            <pc:sldMk cId="700902644" sldId="290"/>
            <ac:spMk id="13" creationId="{768C83E7-CA37-5888-9A24-026462473314}"/>
          </ac:spMkLst>
        </pc:spChg>
        <pc:spChg chg="add mod">
          <ac:chgData name="Mr Reid" userId="0e3c1300-7521-4a13-be62-06dbb893492e" providerId="ADAL" clId="{2D3A271F-DCCC-44A9-ACF5-53FBB7556DC5}" dt="2025-12-08T17:49:52.719" v="584" actId="1076"/>
          <ac:spMkLst>
            <pc:docMk/>
            <pc:sldMk cId="700902644" sldId="290"/>
            <ac:spMk id="14" creationId="{1E2E4E1E-0C25-5206-3C4E-FC31F34D5F12}"/>
          </ac:spMkLst>
        </pc:spChg>
        <pc:picChg chg="del mod">
          <ac:chgData name="Mr Reid" userId="0e3c1300-7521-4a13-be62-06dbb893492e" providerId="ADAL" clId="{2D3A271F-DCCC-44A9-ACF5-53FBB7556DC5}" dt="2025-12-09T15:39:28.588" v="2744" actId="478"/>
          <ac:picMkLst>
            <pc:docMk/>
            <pc:sldMk cId="700902644" sldId="290"/>
            <ac:picMk id="6" creationId="{7FCA0EB2-1BD1-B345-ED5C-5DD99BA4FF38}"/>
          </ac:picMkLst>
        </pc:picChg>
        <pc:picChg chg="add mod ord">
          <ac:chgData name="Mr Reid" userId="0e3c1300-7521-4a13-be62-06dbb893492e" providerId="ADAL" clId="{2D3A271F-DCCC-44A9-ACF5-53FBB7556DC5}" dt="2025-12-08T17:48:36.387" v="573" actId="167"/>
          <ac:picMkLst>
            <pc:docMk/>
            <pc:sldMk cId="700902644" sldId="290"/>
            <ac:picMk id="8" creationId="{EB653BB3-B72A-2CAC-2C41-E40EC85BF02F}"/>
          </ac:picMkLst>
        </pc:picChg>
        <pc:picChg chg="add mod">
          <ac:chgData name="Mr Reid" userId="0e3c1300-7521-4a13-be62-06dbb893492e" providerId="ADAL" clId="{2D3A271F-DCCC-44A9-ACF5-53FBB7556DC5}" dt="2025-12-08T17:57:30.927" v="695" actId="14100"/>
          <ac:picMkLst>
            <pc:docMk/>
            <pc:sldMk cId="700902644" sldId="290"/>
            <ac:picMk id="16" creationId="{08C5DAE4-5139-01D4-8119-1FA6CBE40BD1}"/>
          </ac:picMkLst>
        </pc:picChg>
        <pc:picChg chg="mod">
          <ac:chgData name="Mr Reid" userId="0e3c1300-7521-4a13-be62-06dbb893492e" providerId="ADAL" clId="{2D3A271F-DCCC-44A9-ACF5-53FBB7556DC5}" dt="2025-12-08T17:48:39.482" v="574" actId="167"/>
          <ac:picMkLst>
            <pc:docMk/>
            <pc:sldMk cId="700902644" sldId="290"/>
            <ac:picMk id="1026" creationId="{7575A6DF-CFE5-4FF9-D87B-92F7C590B170}"/>
          </ac:picMkLst>
        </pc:picChg>
        <pc:picChg chg="mod">
          <ac:chgData name="Mr Reid" userId="0e3c1300-7521-4a13-be62-06dbb893492e" providerId="ADAL" clId="{2D3A271F-DCCC-44A9-ACF5-53FBB7556DC5}" dt="2025-12-08T17:50:21.657" v="590" actId="1076"/>
          <ac:picMkLst>
            <pc:docMk/>
            <pc:sldMk cId="700902644" sldId="290"/>
            <ac:picMk id="1028" creationId="{412A7BDC-1E46-5E32-F8CA-5EB6FA2238CE}"/>
          </ac:picMkLst>
        </pc:picChg>
        <pc:picChg chg="add del mod">
          <ac:chgData name="Mr Reid" userId="0e3c1300-7521-4a13-be62-06dbb893492e" providerId="ADAL" clId="{2D3A271F-DCCC-44A9-ACF5-53FBB7556DC5}" dt="2025-12-08T17:56:55.107" v="684" actId="478"/>
          <ac:picMkLst>
            <pc:docMk/>
            <pc:sldMk cId="700902644" sldId="290"/>
            <ac:picMk id="2049" creationId="{96773A3E-75C7-1EDD-B4B6-466F15AA28BE}"/>
          </ac:picMkLst>
        </pc:picChg>
        <pc:picChg chg="add del mod">
          <ac:chgData name="Mr Reid" userId="0e3c1300-7521-4a13-be62-06dbb893492e" providerId="ADAL" clId="{2D3A271F-DCCC-44A9-ACF5-53FBB7556DC5}" dt="2025-12-08T17:56:57.154" v="687" actId="478"/>
          <ac:picMkLst>
            <pc:docMk/>
            <pc:sldMk cId="700902644" sldId="290"/>
            <ac:picMk id="2050" creationId="{5EE94982-8C81-74BF-FC18-A089862CE7F0}"/>
          </ac:picMkLst>
        </pc:picChg>
      </pc:sldChg>
      <pc:sldChg chg="addSp delSp modSp add mod">
        <pc:chgData name="Mr Reid" userId="0e3c1300-7521-4a13-be62-06dbb893492e" providerId="ADAL" clId="{2D3A271F-DCCC-44A9-ACF5-53FBB7556DC5}" dt="2025-12-09T15:39:31.213" v="2745" actId="478"/>
        <pc:sldMkLst>
          <pc:docMk/>
          <pc:sldMk cId="1519573560" sldId="291"/>
        </pc:sldMkLst>
        <pc:spChg chg="mod">
          <ac:chgData name="Mr Reid" userId="0e3c1300-7521-4a13-be62-06dbb893492e" providerId="ADAL" clId="{2D3A271F-DCCC-44A9-ACF5-53FBB7556DC5}" dt="2025-12-08T17:59:44.843" v="764" actId="207"/>
          <ac:spMkLst>
            <pc:docMk/>
            <pc:sldMk cId="1519573560" sldId="291"/>
            <ac:spMk id="4" creationId="{C6216F8F-20EB-5C31-FDF4-F8FD2A0DB1C4}"/>
          </ac:spMkLst>
        </pc:spChg>
        <pc:picChg chg="del">
          <ac:chgData name="Mr Reid" userId="0e3c1300-7521-4a13-be62-06dbb893492e" providerId="ADAL" clId="{2D3A271F-DCCC-44A9-ACF5-53FBB7556DC5}" dt="2025-12-09T15:39:31.213" v="2745" actId="478"/>
          <ac:picMkLst>
            <pc:docMk/>
            <pc:sldMk cId="1519573560" sldId="291"/>
            <ac:picMk id="6" creationId="{143571BD-A31D-C111-E250-D19A4B810A58}"/>
          </ac:picMkLst>
        </pc:picChg>
        <pc:picChg chg="add mod">
          <ac:chgData name="Mr Reid" userId="0e3c1300-7521-4a13-be62-06dbb893492e" providerId="ADAL" clId="{2D3A271F-DCCC-44A9-ACF5-53FBB7556DC5}" dt="2025-12-08T17:59:53.271" v="766" actId="14100"/>
          <ac:picMkLst>
            <pc:docMk/>
            <pc:sldMk cId="1519573560" sldId="291"/>
            <ac:picMk id="15" creationId="{9FBA3AB9-CF8E-F594-F9B7-5381125D8E83}"/>
          </ac:picMkLst>
        </pc:picChg>
      </pc:sldChg>
      <pc:sldChg chg="addSp delSp modSp add mod">
        <pc:chgData name="Mr Reid" userId="0e3c1300-7521-4a13-be62-06dbb893492e" providerId="ADAL" clId="{2D3A271F-DCCC-44A9-ACF5-53FBB7556DC5}" dt="2025-12-09T15:42:40.246" v="2835" actId="13926"/>
        <pc:sldMkLst>
          <pc:docMk/>
          <pc:sldMk cId="4192675208" sldId="295"/>
        </pc:sldMkLst>
        <pc:spChg chg="mod">
          <ac:chgData name="Mr Reid" userId="0e3c1300-7521-4a13-be62-06dbb893492e" providerId="ADAL" clId="{2D3A271F-DCCC-44A9-ACF5-53FBB7556DC5}" dt="2025-12-09T15:42:40.246" v="2835" actId="13926"/>
          <ac:spMkLst>
            <pc:docMk/>
            <pc:sldMk cId="4192675208" sldId="295"/>
            <ac:spMk id="4" creationId="{4922492B-8B8A-DA60-543D-B9BB5CFB5FF0}"/>
          </ac:spMkLst>
        </pc:spChg>
        <pc:graphicFrameChg chg="add mod modGraphic">
          <ac:chgData name="Mr Reid" userId="0e3c1300-7521-4a13-be62-06dbb893492e" providerId="ADAL" clId="{2D3A271F-DCCC-44A9-ACF5-53FBB7556DC5}" dt="2025-12-09T14:42:25.521" v="1396" actId="113"/>
          <ac:graphicFrameMkLst>
            <pc:docMk/>
            <pc:sldMk cId="4192675208" sldId="295"/>
            <ac:graphicFrameMk id="8" creationId="{AB18569F-1A16-47A8-CDBC-C42E0A04AEFE}"/>
          </ac:graphicFrameMkLst>
        </pc:graphicFrameChg>
      </pc:sldChg>
      <pc:sldChg chg="modSp add mod">
        <pc:chgData name="Mr Reid" userId="0e3c1300-7521-4a13-be62-06dbb893492e" providerId="ADAL" clId="{2D3A271F-DCCC-44A9-ACF5-53FBB7556DC5}" dt="2025-12-09T15:42:53.655" v="2836" actId="13926"/>
        <pc:sldMkLst>
          <pc:docMk/>
          <pc:sldMk cId="2096423208" sldId="296"/>
        </pc:sldMkLst>
        <pc:spChg chg="mod">
          <ac:chgData name="Mr Reid" userId="0e3c1300-7521-4a13-be62-06dbb893492e" providerId="ADAL" clId="{2D3A271F-DCCC-44A9-ACF5-53FBB7556DC5}" dt="2025-12-09T15:42:53.655" v="2836" actId="13926"/>
          <ac:spMkLst>
            <pc:docMk/>
            <pc:sldMk cId="2096423208" sldId="296"/>
            <ac:spMk id="4" creationId="{68655EC2-6CAC-3F95-A4B8-71E239BDFBDB}"/>
          </ac:spMkLst>
        </pc:spChg>
        <pc:graphicFrameChg chg="mod modGraphic">
          <ac:chgData name="Mr Reid" userId="0e3c1300-7521-4a13-be62-06dbb893492e" providerId="ADAL" clId="{2D3A271F-DCCC-44A9-ACF5-53FBB7556DC5}" dt="2025-12-09T14:42:40.440" v="1399" actId="113"/>
          <ac:graphicFrameMkLst>
            <pc:docMk/>
            <pc:sldMk cId="2096423208" sldId="296"/>
            <ac:graphicFrameMk id="8" creationId="{7317CAF1-6EE0-7214-6878-9897F21B03B2}"/>
          </ac:graphicFrameMkLst>
        </pc:graphicFrameChg>
      </pc:sldChg>
      <pc:sldChg chg="modSp add mod">
        <pc:chgData name="Mr Reid" userId="0e3c1300-7521-4a13-be62-06dbb893492e" providerId="ADAL" clId="{2D3A271F-DCCC-44A9-ACF5-53FBB7556DC5}" dt="2025-12-09T15:42:58.854" v="2837" actId="13926"/>
        <pc:sldMkLst>
          <pc:docMk/>
          <pc:sldMk cId="2400323879" sldId="297"/>
        </pc:sldMkLst>
        <pc:spChg chg="mod">
          <ac:chgData name="Mr Reid" userId="0e3c1300-7521-4a13-be62-06dbb893492e" providerId="ADAL" clId="{2D3A271F-DCCC-44A9-ACF5-53FBB7556DC5}" dt="2025-12-09T15:42:58.854" v="2837" actId="13926"/>
          <ac:spMkLst>
            <pc:docMk/>
            <pc:sldMk cId="2400323879" sldId="297"/>
            <ac:spMk id="4" creationId="{1ED7CF55-1F34-A370-0581-3D48787728DF}"/>
          </ac:spMkLst>
        </pc:spChg>
        <pc:graphicFrameChg chg="mod modGraphic">
          <ac:chgData name="Mr Reid" userId="0e3c1300-7521-4a13-be62-06dbb893492e" providerId="ADAL" clId="{2D3A271F-DCCC-44A9-ACF5-53FBB7556DC5}" dt="2025-12-09T14:43:28.297" v="1440" actId="20577"/>
          <ac:graphicFrameMkLst>
            <pc:docMk/>
            <pc:sldMk cId="2400323879" sldId="297"/>
            <ac:graphicFrameMk id="8" creationId="{69F8404B-9715-BBE9-F6A8-21D760341814}"/>
          </ac:graphicFrameMkLst>
        </pc:graphicFrameChg>
      </pc:sldChg>
      <pc:sldChg chg="modSp add mod">
        <pc:chgData name="Mr Reid" userId="0e3c1300-7521-4a13-be62-06dbb893492e" providerId="ADAL" clId="{2D3A271F-DCCC-44A9-ACF5-53FBB7556DC5}" dt="2025-12-09T15:43:05.889" v="2838" actId="13926"/>
        <pc:sldMkLst>
          <pc:docMk/>
          <pc:sldMk cId="2519116781" sldId="298"/>
        </pc:sldMkLst>
        <pc:spChg chg="mod">
          <ac:chgData name="Mr Reid" userId="0e3c1300-7521-4a13-be62-06dbb893492e" providerId="ADAL" clId="{2D3A271F-DCCC-44A9-ACF5-53FBB7556DC5}" dt="2025-12-09T15:43:05.889" v="2838" actId="13926"/>
          <ac:spMkLst>
            <pc:docMk/>
            <pc:sldMk cId="2519116781" sldId="298"/>
            <ac:spMk id="4" creationId="{C022210C-55F9-831B-D58B-AE58DC34B3B9}"/>
          </ac:spMkLst>
        </pc:spChg>
        <pc:graphicFrameChg chg="mod modGraphic">
          <ac:chgData name="Mr Reid" userId="0e3c1300-7521-4a13-be62-06dbb893492e" providerId="ADAL" clId="{2D3A271F-DCCC-44A9-ACF5-53FBB7556DC5}" dt="2025-12-09T14:43:38.662" v="1441" actId="113"/>
          <ac:graphicFrameMkLst>
            <pc:docMk/>
            <pc:sldMk cId="2519116781" sldId="298"/>
            <ac:graphicFrameMk id="8" creationId="{1926D515-E17D-BCB6-7DFE-4E341EA4E5BF}"/>
          </ac:graphicFrameMkLst>
        </pc:graphicFrameChg>
      </pc:sldChg>
      <pc:sldChg chg="delSp modSp add mod">
        <pc:chgData name="Mr Reid" userId="0e3c1300-7521-4a13-be62-06dbb893492e" providerId="ADAL" clId="{2D3A271F-DCCC-44A9-ACF5-53FBB7556DC5}" dt="2025-12-09T15:43:38.487" v="2855" actId="113"/>
        <pc:sldMkLst>
          <pc:docMk/>
          <pc:sldMk cId="4022214015" sldId="299"/>
        </pc:sldMkLst>
        <pc:spChg chg="mod">
          <ac:chgData name="Mr Reid" userId="0e3c1300-7521-4a13-be62-06dbb893492e" providerId="ADAL" clId="{2D3A271F-DCCC-44A9-ACF5-53FBB7556DC5}" dt="2025-12-09T15:43:32.312" v="2854" actId="13926"/>
          <ac:spMkLst>
            <pc:docMk/>
            <pc:sldMk cId="4022214015" sldId="299"/>
            <ac:spMk id="4" creationId="{A8102A9F-6FC8-BF87-6419-0A292CFE575D}"/>
          </ac:spMkLst>
        </pc:spChg>
        <pc:graphicFrameChg chg="mod modGraphic">
          <ac:chgData name="Mr Reid" userId="0e3c1300-7521-4a13-be62-06dbb893492e" providerId="ADAL" clId="{2D3A271F-DCCC-44A9-ACF5-53FBB7556DC5}" dt="2025-12-09T15:43:38.487" v="2855" actId="113"/>
          <ac:graphicFrameMkLst>
            <pc:docMk/>
            <pc:sldMk cId="4022214015" sldId="299"/>
            <ac:graphicFrameMk id="7" creationId="{504AE6AC-1900-21CB-2E11-C58CF4521041}"/>
          </ac:graphicFrameMkLst>
        </pc:graphicFrameChg>
        <pc:picChg chg="del">
          <ac:chgData name="Mr Reid" userId="0e3c1300-7521-4a13-be62-06dbb893492e" providerId="ADAL" clId="{2D3A271F-DCCC-44A9-ACF5-53FBB7556DC5}" dt="2025-12-09T15:39:38.403" v="2747" actId="478"/>
          <ac:picMkLst>
            <pc:docMk/>
            <pc:sldMk cId="4022214015" sldId="299"/>
            <ac:picMk id="6" creationId="{907511EF-25E3-77EB-CF38-C29F7D2BDB79}"/>
          </ac:picMkLst>
        </pc:picChg>
      </pc:sldChg>
      <pc:sldChg chg="addSp delSp modSp add mod">
        <pc:chgData name="Mr Reid" userId="0e3c1300-7521-4a13-be62-06dbb893492e" providerId="ADAL" clId="{2D3A271F-DCCC-44A9-ACF5-53FBB7556DC5}" dt="2025-12-09T14:46:18.844" v="1459" actId="13926"/>
        <pc:sldMkLst>
          <pc:docMk/>
          <pc:sldMk cId="2348266631" sldId="300"/>
        </pc:sldMkLst>
        <pc:spChg chg="mod">
          <ac:chgData name="Mr Reid" userId="0e3c1300-7521-4a13-be62-06dbb893492e" providerId="ADAL" clId="{2D3A271F-DCCC-44A9-ACF5-53FBB7556DC5}" dt="2025-12-09T14:46:18.844" v="1459" actId="13926"/>
          <ac:spMkLst>
            <pc:docMk/>
            <pc:sldMk cId="2348266631" sldId="300"/>
            <ac:spMk id="4" creationId="{7EA94F51-5682-5321-DA34-8878C632AB70}"/>
          </ac:spMkLst>
        </pc:spChg>
        <pc:picChg chg="add mod">
          <ac:chgData name="Mr Reid" userId="0e3c1300-7521-4a13-be62-06dbb893492e" providerId="ADAL" clId="{2D3A271F-DCCC-44A9-ACF5-53FBB7556DC5}" dt="2025-12-08T18:20:44.981" v="925" actId="14100"/>
          <ac:picMkLst>
            <pc:docMk/>
            <pc:sldMk cId="2348266631" sldId="300"/>
            <ac:picMk id="7" creationId="{AD786F0E-7E13-B8A3-2B42-88614BC8B67D}"/>
          </ac:picMkLst>
        </pc:picChg>
      </pc:sldChg>
      <pc:sldChg chg="addSp delSp modSp add mod">
        <pc:chgData name="Mr Reid" userId="0e3c1300-7521-4a13-be62-06dbb893492e" providerId="ADAL" clId="{2D3A271F-DCCC-44A9-ACF5-53FBB7556DC5}" dt="2025-12-09T14:46:44.759" v="1460" actId="13926"/>
        <pc:sldMkLst>
          <pc:docMk/>
          <pc:sldMk cId="1389431665" sldId="301"/>
        </pc:sldMkLst>
        <pc:spChg chg="mod">
          <ac:chgData name="Mr Reid" userId="0e3c1300-7521-4a13-be62-06dbb893492e" providerId="ADAL" clId="{2D3A271F-DCCC-44A9-ACF5-53FBB7556DC5}" dt="2025-12-09T14:46:44.759" v="1460" actId="13926"/>
          <ac:spMkLst>
            <pc:docMk/>
            <pc:sldMk cId="1389431665" sldId="301"/>
            <ac:spMk id="4" creationId="{1956CDEB-13F9-CB98-0BFF-95AE9CAAE882}"/>
          </ac:spMkLst>
        </pc:spChg>
        <pc:picChg chg="add mod">
          <ac:chgData name="Mr Reid" userId="0e3c1300-7521-4a13-be62-06dbb893492e" providerId="ADAL" clId="{2D3A271F-DCCC-44A9-ACF5-53FBB7556DC5}" dt="2025-12-08T18:21:51.069" v="929" actId="14100"/>
          <ac:picMkLst>
            <pc:docMk/>
            <pc:sldMk cId="1389431665" sldId="301"/>
            <ac:picMk id="7" creationId="{04D92E2F-D818-CC63-E617-6AEEF24BB2CE}"/>
          </ac:picMkLst>
        </pc:picChg>
      </pc:sldChg>
      <pc:sldChg chg="addSp delSp modSp add mod">
        <pc:chgData name="Mr Reid" userId="0e3c1300-7521-4a13-be62-06dbb893492e" providerId="ADAL" clId="{2D3A271F-DCCC-44A9-ACF5-53FBB7556DC5}" dt="2025-12-09T14:47:02.136" v="1461" actId="13926"/>
        <pc:sldMkLst>
          <pc:docMk/>
          <pc:sldMk cId="4282165712" sldId="302"/>
        </pc:sldMkLst>
        <pc:spChg chg="mod">
          <ac:chgData name="Mr Reid" userId="0e3c1300-7521-4a13-be62-06dbb893492e" providerId="ADAL" clId="{2D3A271F-DCCC-44A9-ACF5-53FBB7556DC5}" dt="2025-12-09T14:47:02.136" v="1461" actId="13926"/>
          <ac:spMkLst>
            <pc:docMk/>
            <pc:sldMk cId="4282165712" sldId="302"/>
            <ac:spMk id="4" creationId="{F1E1D5CB-2B44-D479-DF45-BC5BB3D622B5}"/>
          </ac:spMkLst>
        </pc:spChg>
        <pc:picChg chg="add mod">
          <ac:chgData name="Mr Reid" userId="0e3c1300-7521-4a13-be62-06dbb893492e" providerId="ADAL" clId="{2D3A271F-DCCC-44A9-ACF5-53FBB7556DC5}" dt="2025-12-08T18:22:43.049" v="933" actId="14100"/>
          <ac:picMkLst>
            <pc:docMk/>
            <pc:sldMk cId="4282165712" sldId="302"/>
            <ac:picMk id="7" creationId="{7DC14965-EEDA-9EA6-F0E5-539A00C79D65}"/>
          </ac:picMkLst>
        </pc:picChg>
      </pc:sldChg>
      <pc:sldChg chg="new del">
        <pc:chgData name="Mr Reid" userId="0e3c1300-7521-4a13-be62-06dbb893492e" providerId="ADAL" clId="{2D3A271F-DCCC-44A9-ACF5-53FBB7556DC5}" dt="2025-12-09T15:14:26.664" v="1795" actId="680"/>
        <pc:sldMkLst>
          <pc:docMk/>
          <pc:sldMk cId="853605413" sldId="303"/>
        </pc:sldMkLst>
      </pc:sldChg>
      <pc:sldChg chg="delSp modSp add mod">
        <pc:chgData name="Mr Reid" userId="0e3c1300-7521-4a13-be62-06dbb893492e" providerId="ADAL" clId="{2D3A271F-DCCC-44A9-ACF5-53FBB7556DC5}" dt="2025-12-10T10:28:19.034" v="2882" actId="20577"/>
        <pc:sldMkLst>
          <pc:docMk/>
          <pc:sldMk cId="2447555484" sldId="303"/>
        </pc:sldMkLst>
        <pc:spChg chg="mod">
          <ac:chgData name="Mr Reid" userId="0e3c1300-7521-4a13-be62-06dbb893492e" providerId="ADAL" clId="{2D3A271F-DCCC-44A9-ACF5-53FBB7556DC5}" dt="2025-12-10T10:28:19.034" v="2882" actId="20577"/>
          <ac:spMkLst>
            <pc:docMk/>
            <pc:sldMk cId="2447555484" sldId="303"/>
            <ac:spMk id="4" creationId="{CA33C612-5FEC-84D5-34DA-73CDB97D0BC0}"/>
          </ac:spMkLst>
        </pc:spChg>
        <pc:picChg chg="del">
          <ac:chgData name="Mr Reid" userId="0e3c1300-7521-4a13-be62-06dbb893492e" providerId="ADAL" clId="{2D3A271F-DCCC-44A9-ACF5-53FBB7556DC5}" dt="2025-12-09T15:39:55.523" v="2752" actId="478"/>
          <ac:picMkLst>
            <pc:docMk/>
            <pc:sldMk cId="2447555484" sldId="303"/>
            <ac:picMk id="6" creationId="{799278C1-DEF3-9126-D6B6-EDE8B06F8D26}"/>
          </ac:picMkLst>
        </pc:picChg>
      </pc:sldChg>
      <pc:sldChg chg="new del">
        <pc:chgData name="Mr Reid" userId="0e3c1300-7521-4a13-be62-06dbb893492e" providerId="ADAL" clId="{2D3A271F-DCCC-44A9-ACF5-53FBB7556DC5}" dt="2025-12-09T15:14:26.413" v="1794" actId="680"/>
        <pc:sldMkLst>
          <pc:docMk/>
          <pc:sldMk cId="104147284" sldId="304"/>
        </pc:sldMkLst>
      </pc:sldChg>
      <pc:sldChg chg="delSp modSp add mod">
        <pc:chgData name="Mr Reid" userId="0e3c1300-7521-4a13-be62-06dbb893492e" providerId="ADAL" clId="{2D3A271F-DCCC-44A9-ACF5-53FBB7556DC5}" dt="2025-12-09T15:39:52.570" v="2751" actId="478"/>
        <pc:sldMkLst>
          <pc:docMk/>
          <pc:sldMk cId="1458679195" sldId="304"/>
        </pc:sldMkLst>
        <pc:spChg chg="mod">
          <ac:chgData name="Mr Reid" userId="0e3c1300-7521-4a13-be62-06dbb893492e" providerId="ADAL" clId="{2D3A271F-DCCC-44A9-ACF5-53FBB7556DC5}" dt="2025-12-09T15:31:47.161" v="2315" actId="13926"/>
          <ac:spMkLst>
            <pc:docMk/>
            <pc:sldMk cId="1458679195" sldId="304"/>
            <ac:spMk id="4" creationId="{5DFAA880-FBBD-FDDB-D69B-EFF3369D28CE}"/>
          </ac:spMkLst>
        </pc:spChg>
        <pc:picChg chg="del">
          <ac:chgData name="Mr Reid" userId="0e3c1300-7521-4a13-be62-06dbb893492e" providerId="ADAL" clId="{2D3A271F-DCCC-44A9-ACF5-53FBB7556DC5}" dt="2025-12-09T15:39:52.570" v="2751" actId="478"/>
          <ac:picMkLst>
            <pc:docMk/>
            <pc:sldMk cId="1458679195" sldId="304"/>
            <ac:picMk id="6" creationId="{C4379826-DF99-748A-1288-A47330A4D39B}"/>
          </ac:picMkLst>
        </pc:picChg>
      </pc:sldChg>
      <pc:sldChg chg="modSp add del mod">
        <pc:chgData name="Mr Reid" userId="0e3c1300-7521-4a13-be62-06dbb893492e" providerId="ADAL" clId="{2D3A271F-DCCC-44A9-ACF5-53FBB7556DC5}" dt="2025-12-09T15:25:05.428" v="1935" actId="47"/>
        <pc:sldMkLst>
          <pc:docMk/>
          <pc:sldMk cId="2171148581" sldId="305"/>
        </pc:sldMkLst>
        <pc:spChg chg="mod">
          <ac:chgData name="Mr Reid" userId="0e3c1300-7521-4a13-be62-06dbb893492e" providerId="ADAL" clId="{2D3A271F-DCCC-44A9-ACF5-53FBB7556DC5}" dt="2025-12-09T15:23:34.785" v="1928" actId="20577"/>
          <ac:spMkLst>
            <pc:docMk/>
            <pc:sldMk cId="2171148581" sldId="305"/>
            <ac:spMk id="4" creationId="{A6F8B2AE-C9DB-6BD2-C302-1255903EC549}"/>
          </ac:spMkLst>
        </pc:spChg>
      </pc:sldChg>
      <pc:sldChg chg="delSp modSp add mod">
        <pc:chgData name="Mr Reid" userId="0e3c1300-7521-4a13-be62-06dbb893492e" providerId="ADAL" clId="{2D3A271F-DCCC-44A9-ACF5-53FBB7556DC5}" dt="2025-12-09T15:39:49.689" v="2750" actId="478"/>
        <pc:sldMkLst>
          <pc:docMk/>
          <pc:sldMk cId="1178703923" sldId="306"/>
        </pc:sldMkLst>
        <pc:spChg chg="mod">
          <ac:chgData name="Mr Reid" userId="0e3c1300-7521-4a13-be62-06dbb893492e" providerId="ADAL" clId="{2D3A271F-DCCC-44A9-ACF5-53FBB7556DC5}" dt="2025-12-09T15:31:40.718" v="2313" actId="13926"/>
          <ac:spMkLst>
            <pc:docMk/>
            <pc:sldMk cId="1178703923" sldId="306"/>
            <ac:spMk id="4" creationId="{8C135592-F0BF-A25A-FAFC-69220C89B49D}"/>
          </ac:spMkLst>
        </pc:spChg>
        <pc:picChg chg="del">
          <ac:chgData name="Mr Reid" userId="0e3c1300-7521-4a13-be62-06dbb893492e" providerId="ADAL" clId="{2D3A271F-DCCC-44A9-ACF5-53FBB7556DC5}" dt="2025-12-09T15:39:49.689" v="2750" actId="478"/>
          <ac:picMkLst>
            <pc:docMk/>
            <pc:sldMk cId="1178703923" sldId="306"/>
            <ac:picMk id="6" creationId="{EEFFDB41-57EF-AF64-5E89-F3D79B1350D0}"/>
          </ac:picMkLst>
        </pc:picChg>
      </pc:sldChg>
      <pc:sldChg chg="delSp modSp add mod">
        <pc:chgData name="Mr Reid" userId="0e3c1300-7521-4a13-be62-06dbb893492e" providerId="ADAL" clId="{2D3A271F-DCCC-44A9-ACF5-53FBB7556DC5}" dt="2025-12-09T15:39:58.071" v="2753" actId="478"/>
        <pc:sldMkLst>
          <pc:docMk/>
          <pc:sldMk cId="479985024" sldId="307"/>
        </pc:sldMkLst>
        <pc:spChg chg="mod">
          <ac:chgData name="Mr Reid" userId="0e3c1300-7521-4a13-be62-06dbb893492e" providerId="ADAL" clId="{2D3A271F-DCCC-44A9-ACF5-53FBB7556DC5}" dt="2025-12-09T15:38:28.249" v="2733" actId="13926"/>
          <ac:spMkLst>
            <pc:docMk/>
            <pc:sldMk cId="479985024" sldId="307"/>
            <ac:spMk id="4" creationId="{86DAFF85-B44F-8A2E-9F42-5F34E872CEFC}"/>
          </ac:spMkLst>
        </pc:spChg>
        <pc:picChg chg="del">
          <ac:chgData name="Mr Reid" userId="0e3c1300-7521-4a13-be62-06dbb893492e" providerId="ADAL" clId="{2D3A271F-DCCC-44A9-ACF5-53FBB7556DC5}" dt="2025-12-09T15:39:58.071" v="2753" actId="478"/>
          <ac:picMkLst>
            <pc:docMk/>
            <pc:sldMk cId="479985024" sldId="307"/>
            <ac:picMk id="6" creationId="{2029E8F1-2E4D-ED60-D2F4-80EA7D487236}"/>
          </ac:picMkLst>
        </pc:picChg>
      </pc:sldChg>
      <pc:sldChg chg="modSp add mod">
        <pc:chgData name="Mr Reid" userId="0e3c1300-7521-4a13-be62-06dbb893492e" providerId="ADAL" clId="{2D3A271F-DCCC-44A9-ACF5-53FBB7556DC5}" dt="2025-12-09T15:40:52.303" v="2779"/>
        <pc:sldMkLst>
          <pc:docMk/>
          <pc:sldMk cId="2469849768" sldId="308"/>
        </pc:sldMkLst>
        <pc:spChg chg="mod">
          <ac:chgData name="Mr Reid" userId="0e3c1300-7521-4a13-be62-06dbb893492e" providerId="ADAL" clId="{2D3A271F-DCCC-44A9-ACF5-53FBB7556DC5}" dt="2025-12-09T15:40:52.303" v="2779"/>
          <ac:spMkLst>
            <pc:docMk/>
            <pc:sldMk cId="2469849768" sldId="308"/>
            <ac:spMk id="4" creationId="{086A7BB4-4B73-016B-B21C-E949D0D1EB0F}"/>
          </ac:spMkLst>
        </pc:spChg>
      </pc:sldChg>
      <pc:sldChg chg="delSp modSp add mod">
        <pc:chgData name="Mr Reid" userId="0e3c1300-7521-4a13-be62-06dbb893492e" providerId="ADAL" clId="{2D3A271F-DCCC-44A9-ACF5-53FBB7556DC5}" dt="2025-12-09T15:42:05.042" v="2834" actId="20577"/>
        <pc:sldMkLst>
          <pc:docMk/>
          <pc:sldMk cId="3453773107" sldId="309"/>
        </pc:sldMkLst>
        <pc:spChg chg="mod">
          <ac:chgData name="Mr Reid" userId="0e3c1300-7521-4a13-be62-06dbb893492e" providerId="ADAL" clId="{2D3A271F-DCCC-44A9-ACF5-53FBB7556DC5}" dt="2025-12-09T15:42:05.042" v="2834" actId="20577"/>
          <ac:spMkLst>
            <pc:docMk/>
            <pc:sldMk cId="3453773107" sldId="309"/>
            <ac:spMk id="4" creationId="{23CB0318-D66F-5F12-EEDE-13F4C3A3109B}"/>
          </ac:spMkLst>
        </pc:spChg>
        <pc:picChg chg="del">
          <ac:chgData name="Mr Reid" userId="0e3c1300-7521-4a13-be62-06dbb893492e" providerId="ADAL" clId="{2D3A271F-DCCC-44A9-ACF5-53FBB7556DC5}" dt="2025-12-09T15:41:20.265" v="2783" actId="478"/>
          <ac:picMkLst>
            <pc:docMk/>
            <pc:sldMk cId="3453773107" sldId="309"/>
            <ac:picMk id="6" creationId="{77CC3203-0EA6-BE14-D646-4A3FB13B9636}"/>
          </ac:picMkLst>
        </pc:pic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OPTwin\Export\ClashTable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3.1712357777637944E-2"/>
          <c:y val="0.11171877960394697"/>
          <c:w val="0.3836170177740163"/>
          <c:h val="0.53380434896632245"/>
        </c:manualLayout>
      </c:layout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  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CE5C-4F24-8805-0FD85AAE180A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CE5C-4F24-8805-0FD85AAE180A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CE5C-4F24-8805-0FD85AAE180A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CE5C-4F24-8805-0FD85AAE180A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CE5C-4F24-8805-0FD85AAE180A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CE5C-4F24-8805-0FD85AAE180A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D-CE5C-4F24-8805-0FD85AAE180A}"/>
              </c:ext>
            </c:extLst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F-CE5C-4F24-8805-0FD85AAE180A}"/>
              </c:ext>
            </c:extLst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1-CE5C-4F24-8805-0FD85AAE180A}"/>
              </c:ext>
            </c:extLst>
          </c:dPt>
          <c:dPt>
            <c:idx val="9"/>
            <c:bubble3D val="0"/>
            <c:spPr>
              <a:solidFill>
                <a:schemeClr val="accent4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3-CE5C-4F24-8805-0FD85AAE180A}"/>
              </c:ext>
            </c:extLst>
          </c:dPt>
          <c:dPt>
            <c:idx val="10"/>
            <c:bubble3D val="0"/>
            <c:spPr>
              <a:solidFill>
                <a:schemeClr val="accent5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5-CE5C-4F24-8805-0FD85AAE180A}"/>
              </c:ext>
            </c:extLst>
          </c:dPt>
          <c:dPt>
            <c:idx val="11"/>
            <c:bubble3D val="0"/>
            <c:spPr>
              <a:solidFill>
                <a:schemeClr val="accent6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7-CE5C-4F24-8805-0FD85AAE180A}"/>
              </c:ext>
            </c:extLst>
          </c:dPt>
          <c:dPt>
            <c:idx val="12"/>
            <c:bubble3D val="0"/>
            <c:spPr>
              <a:solidFill>
                <a:schemeClr val="accent1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9-CE5C-4F24-8805-0FD85AAE180A}"/>
              </c:ext>
            </c:extLst>
          </c:dPt>
          <c:dPt>
            <c:idx val="13"/>
            <c:bubble3D val="0"/>
            <c:spPr>
              <a:solidFill>
                <a:schemeClr val="accent2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B-CE5C-4F24-8805-0FD85AAE180A}"/>
              </c:ext>
            </c:extLst>
          </c:dPt>
          <c:dPt>
            <c:idx val="14"/>
            <c:bubble3D val="0"/>
            <c:spPr>
              <a:solidFill>
                <a:schemeClr val="accent3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D-CE5C-4F24-8805-0FD85AAE180A}"/>
              </c:ext>
            </c:extLst>
          </c:dPt>
          <c:dPt>
            <c:idx val="15"/>
            <c:bubble3D val="0"/>
            <c:spPr>
              <a:solidFill>
                <a:schemeClr val="accent4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F-CE5C-4F24-8805-0FD85AAE180A}"/>
              </c:ext>
            </c:extLst>
          </c:dPt>
          <c:dPt>
            <c:idx val="16"/>
            <c:bubble3D val="0"/>
            <c:spPr>
              <a:solidFill>
                <a:schemeClr val="accent5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21-CE5C-4F24-8805-0FD85AAE180A}"/>
              </c:ext>
            </c:extLst>
          </c:dPt>
          <c:dLbls>
            <c:delete val="1"/>
          </c:dLbls>
          <c:cat>
            <c:strRef>
              <c:f>Sheet1!$A$2:$A$18</c:f>
              <c:strCache>
                <c:ptCount val="17"/>
                <c:pt idx="0">
                  <c:v>Science Combined</c:v>
                </c:pt>
                <c:pt idx="1">
                  <c:v>SOCIAL SUBJECTS</c:v>
                </c:pt>
                <c:pt idx="2">
                  <c:v>BCT</c:v>
                </c:pt>
                <c:pt idx="3">
                  <c:v>BIOLOGY &amp; CHEMISTRY</c:v>
                </c:pt>
                <c:pt idx="4">
                  <c:v>EXPRESSIVE ARTS</c:v>
                </c:pt>
                <c:pt idx="5">
                  <c:v>MATHS</c:v>
                </c:pt>
                <c:pt idx="6">
                  <c:v>PE</c:v>
                </c:pt>
                <c:pt idx="7">
                  <c:v>PHYSICS &amp; SCIENCE</c:v>
                </c:pt>
                <c:pt idx="8">
                  <c:v>Mod Langs (w/ International Relations)</c:v>
                </c:pt>
                <c:pt idx="9">
                  <c:v>GENERAL SCIENCE</c:v>
                </c:pt>
                <c:pt idx="10">
                  <c:v>ENGLISH</c:v>
                </c:pt>
                <c:pt idx="11">
                  <c:v>PSYCH (COLLEGE)</c:v>
                </c:pt>
                <c:pt idx="12">
                  <c:v>RMPS</c:v>
                </c:pt>
                <c:pt idx="13">
                  <c:v>SOCIAL WORK (COLLEGE)</c:v>
                </c:pt>
                <c:pt idx="14">
                  <c:v>MODERN LANGUAGES</c:v>
                </c:pt>
                <c:pt idx="15">
                  <c:v>CDT</c:v>
                </c:pt>
                <c:pt idx="16">
                  <c:v>HWB</c:v>
                </c:pt>
              </c:strCache>
            </c:strRef>
          </c:cat>
          <c:val>
            <c:numRef>
              <c:f>Sheet1!$B$2:$B$18</c:f>
              <c:numCache>
                <c:formatCode>General</c:formatCode>
                <c:ptCount val="17"/>
                <c:pt idx="0">
                  <c:v>27</c:v>
                </c:pt>
                <c:pt idx="1">
                  <c:v>23</c:v>
                </c:pt>
                <c:pt idx="2">
                  <c:v>19</c:v>
                </c:pt>
                <c:pt idx="3">
                  <c:v>12</c:v>
                </c:pt>
                <c:pt idx="4">
                  <c:v>8</c:v>
                </c:pt>
                <c:pt idx="5">
                  <c:v>8</c:v>
                </c:pt>
                <c:pt idx="6">
                  <c:v>8</c:v>
                </c:pt>
                <c:pt idx="7">
                  <c:v>8</c:v>
                </c:pt>
                <c:pt idx="8">
                  <c:v>8</c:v>
                </c:pt>
                <c:pt idx="9">
                  <c:v>7</c:v>
                </c:pt>
                <c:pt idx="10">
                  <c:v>6</c:v>
                </c:pt>
                <c:pt idx="11">
                  <c:v>6</c:v>
                </c:pt>
                <c:pt idx="12">
                  <c:v>3</c:v>
                </c:pt>
                <c:pt idx="13">
                  <c:v>3</c:v>
                </c:pt>
                <c:pt idx="14">
                  <c:v>2</c:v>
                </c:pt>
                <c:pt idx="15">
                  <c:v>1</c:v>
                </c:pt>
                <c:pt idx="1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22-CE5C-4F24-8805-0FD85AAE180A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"/>
          <c:y val="0.78146712906180871"/>
          <c:w val="0.61973125506460303"/>
          <c:h val="0.21581399092836051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GB" sz="1800" dirty="0">
                <a:solidFill>
                  <a:srgbClr val="002060"/>
                </a:solidFill>
              </a:rPr>
              <a:t>S3 into S4 Raw Pupil Choices by Popularity (2025)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8567008614887767"/>
          <c:y val="0.14673410521875338"/>
          <c:w val="0.64084855624750314"/>
          <c:h val="0.49029935969110389"/>
        </c:manualLayout>
      </c:layout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3697-4259-A79A-40D267D19C2B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3697-4259-A79A-40D267D19C2B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3697-4259-A79A-40D267D19C2B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3697-4259-A79A-40D267D19C2B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3697-4259-A79A-40D267D19C2B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3697-4259-A79A-40D267D19C2B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D-3697-4259-A79A-40D267D19C2B}"/>
              </c:ext>
            </c:extLst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F-3697-4259-A79A-40D267D19C2B}"/>
              </c:ext>
            </c:extLst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1-3697-4259-A79A-40D267D19C2B}"/>
              </c:ext>
            </c:extLst>
          </c:dPt>
          <c:dPt>
            <c:idx val="9"/>
            <c:bubble3D val="0"/>
            <c:spPr>
              <a:solidFill>
                <a:schemeClr val="accent4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3-3697-4259-A79A-40D267D19C2B}"/>
              </c:ext>
            </c:extLst>
          </c:dPt>
          <c:dPt>
            <c:idx val="10"/>
            <c:bubble3D val="0"/>
            <c:spPr>
              <a:solidFill>
                <a:schemeClr val="accent5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5-3697-4259-A79A-40D267D19C2B}"/>
              </c:ext>
            </c:extLst>
          </c:dPt>
          <c:dPt>
            <c:idx val="11"/>
            <c:bubble3D val="0"/>
            <c:spPr>
              <a:solidFill>
                <a:schemeClr val="accent6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7-3697-4259-A79A-40D267D19C2B}"/>
              </c:ext>
            </c:extLst>
          </c:dPt>
          <c:dPt>
            <c:idx val="12"/>
            <c:bubble3D val="0"/>
            <c:spPr>
              <a:solidFill>
                <a:schemeClr val="accent1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9-3697-4259-A79A-40D267D19C2B}"/>
              </c:ext>
            </c:extLst>
          </c:dPt>
          <c:dPt>
            <c:idx val="13"/>
            <c:bubble3D val="0"/>
            <c:spPr>
              <a:solidFill>
                <a:schemeClr val="accent2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B-3697-4259-A79A-40D267D19C2B}"/>
              </c:ext>
            </c:extLst>
          </c:dPt>
          <c:dPt>
            <c:idx val="14"/>
            <c:bubble3D val="0"/>
            <c:spPr>
              <a:solidFill>
                <a:schemeClr val="accent3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D-3697-4259-A79A-40D267D19C2B}"/>
              </c:ext>
            </c:extLst>
          </c:dPt>
          <c:dPt>
            <c:idx val="15"/>
            <c:bubble3D val="0"/>
            <c:spPr>
              <a:solidFill>
                <a:schemeClr val="accent4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F-3697-4259-A79A-40D267D19C2B}"/>
              </c:ext>
            </c:extLst>
          </c:dPt>
          <c:dPt>
            <c:idx val="16"/>
            <c:bubble3D val="0"/>
            <c:spPr>
              <a:solidFill>
                <a:schemeClr val="accent5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21-3697-4259-A79A-40D267D19C2B}"/>
              </c:ext>
            </c:extLst>
          </c:dPt>
          <c:dPt>
            <c:idx val="17"/>
            <c:bubble3D val="0"/>
            <c:spPr>
              <a:solidFill>
                <a:schemeClr val="accent6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23-3697-4259-A79A-40D267D19C2B}"/>
              </c:ext>
            </c:extLst>
          </c:dPt>
          <c:dPt>
            <c:idx val="18"/>
            <c:bubble3D val="0"/>
            <c:spPr>
              <a:solidFill>
                <a:schemeClr val="accent1">
                  <a:lumMod val="8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25-3697-4259-A79A-40D267D19C2B}"/>
              </c:ext>
            </c:extLst>
          </c:dPt>
          <c:dPt>
            <c:idx val="19"/>
            <c:bubble3D val="0"/>
            <c:spPr>
              <a:solidFill>
                <a:schemeClr val="accent2">
                  <a:lumMod val="8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27-3697-4259-A79A-40D267D19C2B}"/>
              </c:ext>
            </c:extLst>
          </c:dPt>
          <c:dPt>
            <c:idx val="20"/>
            <c:bubble3D val="0"/>
            <c:spPr>
              <a:solidFill>
                <a:schemeClr val="accent3">
                  <a:lumMod val="8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29-3697-4259-A79A-40D267D19C2B}"/>
              </c:ext>
            </c:extLst>
          </c:dPt>
          <c:dPt>
            <c:idx val="21"/>
            <c:bubble3D val="0"/>
            <c:spPr>
              <a:solidFill>
                <a:schemeClr val="accent4">
                  <a:lumMod val="8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2B-3697-4259-A79A-40D267D19C2B}"/>
              </c:ext>
            </c:extLst>
          </c:dPt>
          <c:dPt>
            <c:idx val="22"/>
            <c:bubble3D val="0"/>
            <c:spPr>
              <a:solidFill>
                <a:schemeClr val="accent5">
                  <a:lumMod val="8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2D-3697-4259-A79A-40D267D19C2B}"/>
              </c:ext>
            </c:extLst>
          </c:dPt>
          <c:dPt>
            <c:idx val="23"/>
            <c:bubble3D val="0"/>
            <c:spPr>
              <a:solidFill>
                <a:schemeClr val="accent6">
                  <a:lumMod val="8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2F-3697-4259-A79A-40D267D19C2B}"/>
              </c:ext>
            </c:extLst>
          </c:dPt>
          <c:dPt>
            <c:idx val="24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31-3697-4259-A79A-40D267D19C2B}"/>
              </c:ext>
            </c:extLst>
          </c:dPt>
          <c:dPt>
            <c:idx val="25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33-3697-4259-A79A-40D267D19C2B}"/>
              </c:ext>
            </c:extLst>
          </c:dPt>
          <c:dPt>
            <c:idx val="26"/>
            <c:bubble3D val="0"/>
            <c:spPr>
              <a:solidFill>
                <a:schemeClr val="accent3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35-3697-4259-A79A-40D267D19C2B}"/>
              </c:ext>
            </c:extLst>
          </c:dPt>
          <c:dPt>
            <c:idx val="27"/>
            <c:bubble3D val="0"/>
            <c:spPr>
              <a:solidFill>
                <a:schemeClr val="accent4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37-3697-4259-A79A-40D267D19C2B}"/>
              </c:ext>
            </c:extLst>
          </c:dPt>
          <c:dPt>
            <c:idx val="28"/>
            <c:bubble3D val="0"/>
            <c:spPr>
              <a:solidFill>
                <a:schemeClr val="accent5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39-3697-4259-A79A-40D267D19C2B}"/>
              </c:ext>
            </c:extLst>
          </c:dPt>
          <c:dPt>
            <c:idx val="29"/>
            <c:bubble3D val="0"/>
            <c:spPr>
              <a:solidFill>
                <a:schemeClr val="accent6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3B-3697-4259-A79A-40D267D19C2B}"/>
              </c:ext>
            </c:extLst>
          </c:dPt>
          <c:cat>
            <c:strRef>
              <c:f>'Clash Table'!$A$7:$A$36</c:f>
              <c:strCache>
                <c:ptCount val="30"/>
                <c:pt idx="0">
                  <c:v>PE N45</c:v>
                </c:pt>
                <c:pt idx="1">
                  <c:v>Biology N5</c:v>
                </c:pt>
                <c:pt idx="2">
                  <c:v>Modern Studies N45</c:v>
                </c:pt>
                <c:pt idx="3">
                  <c:v>Chemistry N5</c:v>
                </c:pt>
                <c:pt idx="4">
                  <c:v>Drama N45</c:v>
                </c:pt>
                <c:pt idx="5">
                  <c:v>D&amp;M N45</c:v>
                </c:pt>
                <c:pt idx="6">
                  <c:v>Business N45</c:v>
                </c:pt>
                <c:pt idx="7">
                  <c:v>Computing N45</c:v>
                </c:pt>
                <c:pt idx="8">
                  <c:v>Art N345</c:v>
                </c:pt>
                <c:pt idx="9">
                  <c:v>Hospitality N45</c:v>
                </c:pt>
                <c:pt idx="10">
                  <c:v>Practical Woodwork N45</c:v>
                </c:pt>
                <c:pt idx="11">
                  <c:v>Criminology L5</c:v>
                </c:pt>
                <c:pt idx="12">
                  <c:v>Geography N45</c:v>
                </c:pt>
                <c:pt idx="13">
                  <c:v>Hi N45</c:v>
                </c:pt>
                <c:pt idx="14">
                  <c:v>Physics N5</c:v>
                </c:pt>
                <c:pt idx="15">
                  <c:v>Biology N4</c:v>
                </c:pt>
                <c:pt idx="16">
                  <c:v>Admin N45</c:v>
                </c:pt>
                <c:pt idx="17">
                  <c:v>Music N45</c:v>
                </c:pt>
                <c:pt idx="18">
                  <c:v>Music Technology N5</c:v>
                </c:pt>
                <c:pt idx="19">
                  <c:v>Fashion N45</c:v>
                </c:pt>
                <c:pt idx="20">
                  <c:v>Hospitality: Skills for Work N5</c:v>
                </c:pt>
                <c:pt idx="21">
                  <c:v>Gr N45</c:v>
                </c:pt>
                <c:pt idx="22">
                  <c:v>Pcs N3</c:v>
                </c:pt>
                <c:pt idx="23">
                  <c:v>Philosophy N5</c:v>
                </c:pt>
                <c:pt idx="24">
                  <c:v>Sociology N34</c:v>
                </c:pt>
                <c:pt idx="25">
                  <c:v>Travel &amp; Tourism</c:v>
                </c:pt>
                <c:pt idx="26">
                  <c:v>Fr N45</c:v>
                </c:pt>
                <c:pt idx="27">
                  <c:v>Italian N45</c:v>
                </c:pt>
                <c:pt idx="28">
                  <c:v>Spanish N45</c:v>
                </c:pt>
                <c:pt idx="29">
                  <c:v>Health Sector L5</c:v>
                </c:pt>
              </c:strCache>
            </c:strRef>
          </c:cat>
          <c:val>
            <c:numRef>
              <c:f>'Clash Table'!$B$7:$B$36</c:f>
              <c:numCache>
                <c:formatCode>General</c:formatCode>
                <c:ptCount val="30"/>
                <c:pt idx="0">
                  <c:v>4</c:v>
                </c:pt>
                <c:pt idx="1">
                  <c:v>4</c:v>
                </c:pt>
                <c:pt idx="2">
                  <c:v>3</c:v>
                </c:pt>
                <c:pt idx="3">
                  <c:v>3</c:v>
                </c:pt>
                <c:pt idx="4">
                  <c:v>2</c:v>
                </c:pt>
                <c:pt idx="5">
                  <c:v>2</c:v>
                </c:pt>
                <c:pt idx="6">
                  <c:v>2</c:v>
                </c:pt>
                <c:pt idx="7">
                  <c:v>2</c:v>
                </c:pt>
                <c:pt idx="8">
                  <c:v>2</c:v>
                </c:pt>
                <c:pt idx="9">
                  <c:v>2</c:v>
                </c:pt>
                <c:pt idx="10">
                  <c:v>2</c:v>
                </c:pt>
                <c:pt idx="11">
                  <c:v>2</c:v>
                </c:pt>
                <c:pt idx="12">
                  <c:v>2</c:v>
                </c:pt>
                <c:pt idx="13">
                  <c:v>2</c:v>
                </c:pt>
                <c:pt idx="14">
                  <c:v>2</c:v>
                </c:pt>
                <c:pt idx="15">
                  <c:v>1</c:v>
                </c:pt>
                <c:pt idx="16">
                  <c:v>1</c:v>
                </c:pt>
                <c:pt idx="17">
                  <c:v>1</c:v>
                </c:pt>
                <c:pt idx="18">
                  <c:v>1</c:v>
                </c:pt>
                <c:pt idx="19">
                  <c:v>1</c:v>
                </c:pt>
                <c:pt idx="20">
                  <c:v>1</c:v>
                </c:pt>
                <c:pt idx="21">
                  <c:v>1</c:v>
                </c:pt>
                <c:pt idx="22">
                  <c:v>1</c:v>
                </c:pt>
                <c:pt idx="23">
                  <c:v>1</c:v>
                </c:pt>
                <c:pt idx="24">
                  <c:v>1</c:v>
                </c:pt>
                <c:pt idx="25">
                  <c:v>1</c:v>
                </c:pt>
                <c:pt idx="26">
                  <c:v>1</c:v>
                </c:pt>
                <c:pt idx="27">
                  <c:v>1</c:v>
                </c:pt>
                <c:pt idx="28">
                  <c:v>1</c:v>
                </c:pt>
                <c:pt idx="29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3C-3697-4259-A79A-40D267D19C2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28542667148137441"/>
          <c:y val="0.66518293530256933"/>
          <c:w val="0.61807178673960639"/>
          <c:h val="0.20014182582298348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rgbClr val="002060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84D2C8E-E00E-4183-BB33-3F961E39EC69}" type="datetimeFigureOut">
              <a:rPr lang="en-GB" smtClean="0"/>
              <a:t>08/12/2025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53113A7-EBB4-4C60-807F-56C05A79CF9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462627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A9F3D2-5810-5797-E5B3-D3C3744AC1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2876F05-1617-1770-899F-A08DDDC617B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7D90806-43A0-3B48-BF8C-2EE7A210191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/>
              <a:t>Improve on levels of anxiety for learners and parents. </a:t>
            </a:r>
          </a:p>
          <a:p>
            <a:r>
              <a:rPr lang="en-GB"/>
              <a:t>Improve the integrity of our system especially for those who lack strong advocates at home.</a:t>
            </a:r>
          </a:p>
          <a:p>
            <a:r>
              <a:rPr lang="en-GB"/>
              <a:t>Reduce the wasted resources of setting up supports that are not needed, wanted or sometimes not expected.</a:t>
            </a:r>
          </a:p>
          <a:p>
            <a:r>
              <a:rPr lang="en-GB"/>
              <a:t>Increase accountability, responsibility and support for classroom teachers in meeting learners needs.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307EEDC-343C-2D71-6C13-8565DA027F1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B4AD16-30D8-45DB-84A0-937752D3F5A0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88253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D44C82-C72C-7F62-C2E0-70CBF46272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5DD8446-33A1-ADA4-F591-0FB6E2FC395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5CC706E-0277-76E5-B6F8-589A8446597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/>
              <a:t>Improve on levels of anxiety for learners and parents. </a:t>
            </a:r>
          </a:p>
          <a:p>
            <a:r>
              <a:rPr lang="en-GB"/>
              <a:t>Improve the integrity of our system especially for those who lack strong advocates at home.</a:t>
            </a:r>
          </a:p>
          <a:p>
            <a:r>
              <a:rPr lang="en-GB"/>
              <a:t>Reduce the wasted resources of setting up supports that are not needed, wanted or sometimes not expected.</a:t>
            </a:r>
          </a:p>
          <a:p>
            <a:r>
              <a:rPr lang="en-GB"/>
              <a:t>Increase accountability, responsibility and support for classroom teachers in meeting learners needs.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453DF0E-E02D-8B6F-5DED-8BE730C0089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B4AD16-30D8-45DB-84A0-937752D3F5A0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693325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5C6919-F9D1-E709-D6B2-D89538E024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A74725A-82D7-522D-DCAD-F145E9F4EE1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2F15F3D-F1CC-B398-096F-116BC17E527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Improve on levels of anxiety for learners and parents. </a:t>
            </a:r>
          </a:p>
          <a:p>
            <a:r>
              <a:rPr lang="en-GB" dirty="0"/>
              <a:t>Improve the integrity of our system especially for those who lack strong advocates at home.</a:t>
            </a:r>
          </a:p>
          <a:p>
            <a:r>
              <a:rPr lang="en-GB" dirty="0"/>
              <a:t>Reduce the wasted resources of setting up supports that are not needed, wanted or sometimes not expected.</a:t>
            </a:r>
          </a:p>
          <a:p>
            <a:r>
              <a:rPr lang="en-GB" dirty="0"/>
              <a:t>Increase accountability, responsibility and support for classroom teachers in meeting learners needs.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98E57BB-BC08-348B-45B8-87B38EA9F05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B4AD16-30D8-45DB-84A0-937752D3F5A0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3725346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02617A-29F3-4C64-C73C-E2F192255D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165EDAB-A7DE-603E-0450-752AF12FE1C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F3F5A9B-7A44-F15D-1718-83711C58286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/>
              <a:t>Improve on levels of anxiety for learners and parents. </a:t>
            </a:r>
          </a:p>
          <a:p>
            <a:r>
              <a:rPr lang="en-GB"/>
              <a:t>Improve the integrity of our system especially for those who lack strong advocates at home.</a:t>
            </a:r>
          </a:p>
          <a:p>
            <a:r>
              <a:rPr lang="en-GB"/>
              <a:t>Reduce the wasted resources of setting up supports that are not needed, wanted or sometimes not expected.</a:t>
            </a:r>
          </a:p>
          <a:p>
            <a:r>
              <a:rPr lang="en-GB"/>
              <a:t>Increase accountability, responsibility and support for classroom teachers in meeting learners needs.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6A31A63-265F-F306-E416-71D1076D0D3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B4AD16-30D8-45DB-84A0-937752D3F5A0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0801340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89DC87-F9D6-0670-E84D-CB8207276A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CCB3E9F-7152-A350-5082-EF3B85473E1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DB2AD4F-DF62-307D-0E7B-181B39BF411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/>
              <a:t>Improve on levels of anxiety for learners and parents. </a:t>
            </a:r>
          </a:p>
          <a:p>
            <a:r>
              <a:rPr lang="en-GB"/>
              <a:t>Improve the integrity of our system especially for those who lack strong advocates at home.</a:t>
            </a:r>
          </a:p>
          <a:p>
            <a:r>
              <a:rPr lang="en-GB"/>
              <a:t>Reduce the wasted resources of setting up supports that are not needed, wanted or sometimes not expected.</a:t>
            </a:r>
          </a:p>
          <a:p>
            <a:r>
              <a:rPr lang="en-GB"/>
              <a:t>Increase accountability, responsibility and support for classroom teachers in meeting learners needs.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2D505F1-3E68-D1A8-9E36-7112892E32D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B4AD16-30D8-45DB-84A0-937752D3F5A0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1004274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7743BD-FB60-4EA1-A47E-4BF3E695F9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E530A17-621F-B316-B6D4-99D240C57CB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BBB7AAC-B353-10B2-C1EB-95B9646561C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/>
              <a:t>Improve on levels of anxiety for learners and parents. </a:t>
            </a:r>
          </a:p>
          <a:p>
            <a:r>
              <a:rPr lang="en-GB"/>
              <a:t>Improve the integrity of our system especially for those who lack strong advocates at home.</a:t>
            </a:r>
          </a:p>
          <a:p>
            <a:r>
              <a:rPr lang="en-GB"/>
              <a:t>Reduce the wasted resources of setting up supports that are not needed, wanted or sometimes not expected.</a:t>
            </a:r>
          </a:p>
          <a:p>
            <a:r>
              <a:rPr lang="en-GB"/>
              <a:t>Increase accountability, responsibility and support for classroom teachers in meeting learners needs.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C492842-9EB9-33D8-B7ED-CF43F7ED794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B4AD16-30D8-45DB-84A0-937752D3F5A0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1959929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DFCDC7-EBF8-C0FB-83E5-B3FF2C9171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8CCC949-4FF1-081E-2542-A546101E6A7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D591DFE-18A2-5F1B-39D7-C157BA049B5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/>
              <a:t>Improve on levels of anxiety for learners and parents. </a:t>
            </a:r>
          </a:p>
          <a:p>
            <a:r>
              <a:rPr lang="en-GB"/>
              <a:t>Improve the integrity of our system especially for those who lack strong advocates at home.</a:t>
            </a:r>
          </a:p>
          <a:p>
            <a:r>
              <a:rPr lang="en-GB"/>
              <a:t>Reduce the wasted resources of setting up supports that are not needed, wanted or sometimes not expected.</a:t>
            </a:r>
          </a:p>
          <a:p>
            <a:r>
              <a:rPr lang="en-GB"/>
              <a:t>Increase accountability, responsibility and support for classroom teachers in meeting learners needs.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61108AD-DC7D-7012-DDAD-80AF02F85A5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B4AD16-30D8-45DB-84A0-937752D3F5A0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1584662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109CA7-97E8-E565-4EF4-BF53675833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912E57E-8B27-F188-1578-3AA50FAA555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1567977-DBDF-97C7-7222-753418AA6A8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/>
              <a:t>Improve on levels of anxiety for learners and parents. </a:t>
            </a:r>
          </a:p>
          <a:p>
            <a:r>
              <a:rPr lang="en-GB"/>
              <a:t>Improve the integrity of our system especially for those who lack strong advocates at home.</a:t>
            </a:r>
          </a:p>
          <a:p>
            <a:r>
              <a:rPr lang="en-GB"/>
              <a:t>Reduce the wasted resources of setting up supports that are not needed, wanted or sometimes not expected.</a:t>
            </a:r>
          </a:p>
          <a:p>
            <a:r>
              <a:rPr lang="en-GB"/>
              <a:t>Increase accountability, responsibility and support for classroom teachers in meeting learners needs.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7D91D75-0AC8-FCF6-AC6F-5C69C200244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B4AD16-30D8-45DB-84A0-937752D3F5A0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8748620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1B13F8-79C7-2716-1DDF-FF0168EF4F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CB95E97-052E-B87F-CD90-0CA9E66AAA7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597F552-1812-9E17-5946-74240510F6E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/>
              <a:t>Improve on levels of anxiety for learners and parents. </a:t>
            </a:r>
          </a:p>
          <a:p>
            <a:r>
              <a:rPr lang="en-GB"/>
              <a:t>Improve the integrity of our system especially for those who lack strong advocates at home.</a:t>
            </a:r>
          </a:p>
          <a:p>
            <a:r>
              <a:rPr lang="en-GB"/>
              <a:t>Reduce the wasted resources of setting up supports that are not needed, wanted or sometimes not expected.</a:t>
            </a:r>
          </a:p>
          <a:p>
            <a:r>
              <a:rPr lang="en-GB"/>
              <a:t>Increase accountability, responsibility and support for classroom teachers in meeting learners needs.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02703D5-F67B-D79A-C299-1E1D29D49EF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B4AD16-30D8-45DB-84A0-937752D3F5A0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1154780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D55AAB-0A98-D896-CEBF-07B1C61022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EFDFFAA-5874-98AE-8FC6-94D5DE021A2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7BCB382-F819-86D3-02F1-F2C5E53B4E0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/>
              <a:t>Improve on levels of anxiety for learners and parents. </a:t>
            </a:r>
          </a:p>
          <a:p>
            <a:r>
              <a:rPr lang="en-GB"/>
              <a:t>Improve the integrity of our system especially for those who lack strong advocates at home.</a:t>
            </a:r>
          </a:p>
          <a:p>
            <a:r>
              <a:rPr lang="en-GB"/>
              <a:t>Reduce the wasted resources of setting up supports that are not needed, wanted or sometimes not expected.</a:t>
            </a:r>
          </a:p>
          <a:p>
            <a:r>
              <a:rPr lang="en-GB"/>
              <a:t>Increase accountability, responsibility and support for classroom teachers in meeting learners needs.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ED46250-636F-DF57-708D-848A5A2EBEC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B4AD16-30D8-45DB-84A0-937752D3F5A0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9318641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554A04-127A-14E6-DA47-2EC24E118B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75DC929-CD47-9C81-684F-CEE56DF6899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C3138C6-8BDC-DD37-D7A0-C9326AC0EC6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/>
              <a:t>Improve on levels of anxiety for learners and parents. </a:t>
            </a:r>
          </a:p>
          <a:p>
            <a:r>
              <a:rPr lang="en-GB"/>
              <a:t>Improve the integrity of our system especially for those who lack strong advocates at home.</a:t>
            </a:r>
          </a:p>
          <a:p>
            <a:r>
              <a:rPr lang="en-GB"/>
              <a:t>Reduce the wasted resources of setting up supports that are not needed, wanted or sometimes not expected.</a:t>
            </a:r>
          </a:p>
          <a:p>
            <a:r>
              <a:rPr lang="en-GB"/>
              <a:t>Increase accountability, responsibility and support for classroom teachers in meeting learners needs.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2D329AF-C417-5B59-30D3-ED39A98C5F3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B4AD16-30D8-45DB-84A0-937752D3F5A0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2474315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4A8433-05B7-8385-15B3-E1E71498D7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28CB381-3EC9-C92D-11D3-F26E0E51514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0289F34-F79A-6FF5-09FC-ED793978603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Improve on levels of anxiety for learners and parents. </a:t>
            </a:r>
          </a:p>
          <a:p>
            <a:r>
              <a:rPr lang="en-GB" dirty="0"/>
              <a:t>Improve the integrity of our system especially for those who lack strong advocates at home.</a:t>
            </a:r>
          </a:p>
          <a:p>
            <a:r>
              <a:rPr lang="en-GB" dirty="0"/>
              <a:t>Reduce the wasted resources of setting up supports that are not needed, wanted or sometimes not expected.</a:t>
            </a:r>
          </a:p>
          <a:p>
            <a:r>
              <a:rPr lang="en-GB" dirty="0"/>
              <a:t>Increase accountability, responsibility and support for classroom teachers in meeting learners needs.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ECA0C22-A300-12E7-611A-2983CB0E3E4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B4AD16-30D8-45DB-84A0-937752D3F5A0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6077005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F6A219-0BE2-E9FC-F0A7-5BE279CCD1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7049898-94BC-EA3E-3D92-6FFEFE0E3C6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CAE12FA-7E5F-013E-FA45-AEC7E326475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Improve on levels of anxiety for learners and parents. </a:t>
            </a:r>
          </a:p>
          <a:p>
            <a:r>
              <a:rPr lang="en-GB" dirty="0"/>
              <a:t>Improve the integrity of our system especially for those who lack strong advocates at home.</a:t>
            </a:r>
          </a:p>
          <a:p>
            <a:r>
              <a:rPr lang="en-GB" dirty="0"/>
              <a:t>Reduce the wasted resources of setting up supports that are not needed, wanted or sometimes not expected.</a:t>
            </a:r>
          </a:p>
          <a:p>
            <a:r>
              <a:rPr lang="en-GB" dirty="0"/>
              <a:t>Increase accountability, responsibility and support for classroom teachers in meeting learners needs.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34FE65E-F6C2-4EAB-E569-1A8E8A38983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B4AD16-30D8-45DB-84A0-937752D3F5A0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4003183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C07F87-F39D-B595-C756-99DDD6A991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7180EB5-8BA7-0F73-E332-F719FFB297F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FC486C2-E384-A16B-3A48-77C089608BB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Improve on levels of anxiety for learners and parents. </a:t>
            </a:r>
          </a:p>
          <a:p>
            <a:r>
              <a:rPr lang="en-GB" dirty="0"/>
              <a:t>Improve the integrity of our system especially for those who lack strong advocates at home.</a:t>
            </a:r>
          </a:p>
          <a:p>
            <a:r>
              <a:rPr lang="en-GB" dirty="0"/>
              <a:t>Reduce the wasted resources of setting up supports that are not needed, wanted or sometimes not expected.</a:t>
            </a:r>
          </a:p>
          <a:p>
            <a:r>
              <a:rPr lang="en-GB" dirty="0"/>
              <a:t>Increase accountability, responsibility and support for classroom teachers in meeting learners needs.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8033CBF-ACA4-FDCB-C451-1FCA06D2E1C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B4AD16-30D8-45DB-84A0-937752D3F5A0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600573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1CDB31-F6E3-58BB-6976-39669BA227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38722CD-B7DC-F51E-50F4-25C2F9DFC8E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C64B9D0-E0D0-E8BD-66B0-075127B2046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Improve on levels of anxiety for learners and parents. </a:t>
            </a:r>
          </a:p>
          <a:p>
            <a:r>
              <a:rPr lang="en-GB" dirty="0"/>
              <a:t>Improve the integrity of our system especially for those who lack strong advocates at home.</a:t>
            </a:r>
          </a:p>
          <a:p>
            <a:r>
              <a:rPr lang="en-GB" dirty="0"/>
              <a:t>Reduce the wasted resources of setting up supports that are not needed, wanted or sometimes not expected.</a:t>
            </a:r>
          </a:p>
          <a:p>
            <a:r>
              <a:rPr lang="en-GB" dirty="0"/>
              <a:t>Increase accountability, responsibility and support for classroom teachers in meeting learners needs.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793DBCF-0C04-E24C-5663-84D0A5010D8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B4AD16-30D8-45DB-84A0-937752D3F5A0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437767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32A7BE-DDD6-6DBD-ECAB-EE9FD573EB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F17F97D-8A27-2A34-52CC-22B8817C7F4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63CDF81-9259-AA92-783B-8EAFF92AE19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Improve on levels of anxiety for learners and parents. </a:t>
            </a:r>
          </a:p>
          <a:p>
            <a:r>
              <a:rPr lang="en-GB" dirty="0"/>
              <a:t>Improve the integrity of our system especially for those who lack strong advocates at home.</a:t>
            </a:r>
          </a:p>
          <a:p>
            <a:r>
              <a:rPr lang="en-GB" dirty="0"/>
              <a:t>Reduce the wasted resources of setting up supports that are not needed, wanted or sometimes not expected.</a:t>
            </a:r>
          </a:p>
          <a:p>
            <a:r>
              <a:rPr lang="en-GB" dirty="0"/>
              <a:t>Increase accountability, responsibility and support for classroom teachers in meeting learners needs.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876F54E-67E6-91C4-D44C-C2E0E08C36D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B4AD16-30D8-45DB-84A0-937752D3F5A0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5819774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3D1174-A3E2-CD19-3ED1-84AA61C1CB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C88025F-DE52-4CB9-5C20-B4C5714B19A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B69E43C-30F2-D490-BBFF-A4D25919C5E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Improve on levels of anxiety for learners and parents. </a:t>
            </a:r>
          </a:p>
          <a:p>
            <a:r>
              <a:rPr lang="en-GB" dirty="0"/>
              <a:t>Improve the integrity of our system especially for those who lack strong advocates at home.</a:t>
            </a:r>
          </a:p>
          <a:p>
            <a:r>
              <a:rPr lang="en-GB" dirty="0"/>
              <a:t>Reduce the wasted resources of setting up supports that are not needed, wanted or sometimes not expected.</a:t>
            </a:r>
          </a:p>
          <a:p>
            <a:r>
              <a:rPr lang="en-GB" dirty="0"/>
              <a:t>Increase accountability, responsibility and support for classroom teachers in meeting learners needs.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AFCB4C2-7026-8567-73CE-4D8F715017B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B4AD16-30D8-45DB-84A0-937752D3F5A0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208058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8EE414-8273-2E04-8EB0-FC7A314F09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D6376ED-D317-0AA9-9156-D91945C621E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FA07D92-CFA2-6D0A-1AB4-9C01A6D01D4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Improve on levels of anxiety for learners and parents. </a:t>
            </a:r>
          </a:p>
          <a:p>
            <a:r>
              <a:rPr lang="en-GB" dirty="0"/>
              <a:t>Improve the integrity of our system especially for those who lack strong advocates at home.</a:t>
            </a:r>
          </a:p>
          <a:p>
            <a:r>
              <a:rPr lang="en-GB" dirty="0"/>
              <a:t>Reduce the wasted resources of setting up supports that are not needed, wanted or sometimes not expected.</a:t>
            </a:r>
          </a:p>
          <a:p>
            <a:r>
              <a:rPr lang="en-GB" dirty="0"/>
              <a:t>Increase accountability, responsibility and support for classroom teachers in meeting learners needs.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613C41B-C418-80A1-FE19-3D1229CF735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B4AD16-30D8-45DB-84A0-937752D3F5A0}" type="slidenum">
              <a:rPr lang="en-GB" smtClean="0"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499347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164B99-D153-279F-F605-493FE7FB16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4C66FAC-BAEA-B1BB-4388-A734B4044EC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7E7F5DB-83C9-1178-7025-BB82C4B6613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Improve on levels of anxiety for learners and parents. </a:t>
            </a:r>
          </a:p>
          <a:p>
            <a:r>
              <a:rPr lang="en-GB" dirty="0"/>
              <a:t>Improve the integrity of our system especially for those who lack strong advocates at home.</a:t>
            </a:r>
          </a:p>
          <a:p>
            <a:r>
              <a:rPr lang="en-GB" dirty="0"/>
              <a:t>Reduce the wasted resources of setting up supports that are not needed, wanted or sometimes not expected.</a:t>
            </a:r>
          </a:p>
          <a:p>
            <a:r>
              <a:rPr lang="en-GB" dirty="0"/>
              <a:t>Increase accountability, responsibility and support for classroom teachers in meeting learners needs.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7C44077-B5C2-B668-06C3-9B4E3F83514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B4AD16-30D8-45DB-84A0-937752D3F5A0}" type="slidenum">
              <a:rPr lang="en-GB" smtClean="0"/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1744259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47EA51-E064-8656-5355-21D62AE68B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2F12945-38F4-69C4-29D9-8BA21235177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4AA2F4C-F0BE-AB97-DE3E-13DE849E474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Improve on levels of anxiety for learners and parents. </a:t>
            </a:r>
          </a:p>
          <a:p>
            <a:r>
              <a:rPr lang="en-GB" dirty="0"/>
              <a:t>Improve the integrity of our system especially for those who lack strong advocates at home.</a:t>
            </a:r>
          </a:p>
          <a:p>
            <a:r>
              <a:rPr lang="en-GB" dirty="0"/>
              <a:t>Reduce the wasted resources of setting up supports that are not needed, wanted or sometimes not expected.</a:t>
            </a:r>
          </a:p>
          <a:p>
            <a:r>
              <a:rPr lang="en-GB" dirty="0"/>
              <a:t>Increase accountability, responsibility and support for classroom teachers in meeting learners needs.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B4E2CDF-835C-CBBA-3C6B-4F4AF89B02E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B4AD16-30D8-45DB-84A0-937752D3F5A0}" type="slidenum">
              <a:rPr lang="en-GB" smtClean="0"/>
              <a:t>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522209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1F17F2-7E2E-5C17-71F6-909648F0E6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D4D8E03-FC59-2559-3A15-733562DC765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05A4003-5057-E551-1D5C-F8699ACFA25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Improve on levels of anxiety for learners and parents. </a:t>
            </a:r>
          </a:p>
          <a:p>
            <a:r>
              <a:rPr lang="en-GB" dirty="0"/>
              <a:t>Improve the integrity of our system especially for those who lack strong advocates at home.</a:t>
            </a:r>
          </a:p>
          <a:p>
            <a:r>
              <a:rPr lang="en-GB" dirty="0"/>
              <a:t>Reduce the wasted resources of setting up supports that are not needed, wanted or sometimes not expected.</a:t>
            </a:r>
          </a:p>
          <a:p>
            <a:r>
              <a:rPr lang="en-GB" dirty="0"/>
              <a:t>Increase accountability, responsibility and support for classroom teachers in meeting learners needs.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62D7575-BC25-69CA-B2B1-E56A06B01BE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B4AD16-30D8-45DB-84A0-937752D3F5A0}" type="slidenum">
              <a:rPr lang="en-GB" smtClean="0"/>
              <a:t>21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7434708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00CBA1-C1FC-5A6D-F169-CF588CBEC9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6C91412-B9BA-4D9B-B68F-58D6452A32C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0587FE4-C42C-4B42-FDDA-69DE73680EB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Improve on levels of anxiety for learners and parents. </a:t>
            </a:r>
          </a:p>
          <a:p>
            <a:r>
              <a:rPr lang="en-GB" dirty="0"/>
              <a:t>Improve the integrity of our system especially for those who lack strong advocates at home.</a:t>
            </a:r>
          </a:p>
          <a:p>
            <a:r>
              <a:rPr lang="en-GB" dirty="0"/>
              <a:t>Reduce the wasted resources of setting up supports that are not needed, wanted or sometimes not expected.</a:t>
            </a:r>
          </a:p>
          <a:p>
            <a:r>
              <a:rPr lang="en-GB" dirty="0"/>
              <a:t>Increase accountability, responsibility and support for classroom teachers in meeting learners needs.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A668841-3C74-A266-7898-7A33D5FC11C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B4AD16-30D8-45DB-84A0-937752D3F5A0}" type="slidenum">
              <a:rPr lang="en-GB" smtClean="0"/>
              <a:t>22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0391176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B08DD4-0313-D8E4-88E6-BF31F18AD3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17B6420-0DCC-DECD-2E65-4484A76A6DD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DF3B3E0-6569-08D7-6041-E1F37D17B37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Improve on levels of anxiety for learners and parents. </a:t>
            </a:r>
          </a:p>
          <a:p>
            <a:r>
              <a:rPr lang="en-GB" dirty="0"/>
              <a:t>Improve the integrity of our system especially for those who lack strong advocates at home.</a:t>
            </a:r>
          </a:p>
          <a:p>
            <a:r>
              <a:rPr lang="en-GB" dirty="0"/>
              <a:t>Reduce the wasted resources of setting up supports that are not needed, wanted or sometimes not expected.</a:t>
            </a:r>
          </a:p>
          <a:p>
            <a:r>
              <a:rPr lang="en-GB" dirty="0"/>
              <a:t>Increase accountability, responsibility and support for classroom teachers in meeting learners needs.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EB900BB-4E9A-D010-D84B-4CEAEB2D31E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B4AD16-30D8-45DB-84A0-937752D3F5A0}" type="slidenum">
              <a:rPr lang="en-GB" smtClean="0"/>
              <a:t>23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7741028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76A84B-6192-2D6A-0DDD-F4AC245638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AD9CB18-45F6-5EFD-0CC6-83F96F97FE7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218298B-B5E8-D2D1-8648-9CDBF201F08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Improve on levels of anxiety for learners and parents. </a:t>
            </a:r>
          </a:p>
          <a:p>
            <a:r>
              <a:rPr lang="en-GB" dirty="0"/>
              <a:t>Improve the integrity of our system especially for those who lack strong advocates at home.</a:t>
            </a:r>
          </a:p>
          <a:p>
            <a:r>
              <a:rPr lang="en-GB" dirty="0"/>
              <a:t>Reduce the wasted resources of setting up supports that are not needed, wanted or sometimes not expected.</a:t>
            </a:r>
          </a:p>
          <a:p>
            <a:r>
              <a:rPr lang="en-GB" dirty="0"/>
              <a:t>Increase accountability, responsibility and support for classroom teachers in meeting learners needs.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E43DE69-7CAD-37B0-A220-11AA9B005CC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B4AD16-30D8-45DB-84A0-937752D3F5A0}" type="slidenum">
              <a:rPr lang="en-GB" smtClean="0"/>
              <a:t>24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9343397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7E76F7-819D-DEA2-F65E-480277C5AE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EA2DB63-827D-A0E0-BABA-8C7807F35B9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D9D2C57-D862-BBEA-1E4B-68A13B7F149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Improve on levels of anxiety for learners and parents. </a:t>
            </a:r>
          </a:p>
          <a:p>
            <a:r>
              <a:rPr lang="en-GB" dirty="0"/>
              <a:t>Improve the integrity of our system especially for those who lack strong advocates at home.</a:t>
            </a:r>
          </a:p>
          <a:p>
            <a:r>
              <a:rPr lang="en-GB" dirty="0"/>
              <a:t>Reduce the wasted resources of setting up supports that are not needed, wanted or sometimes not expected.</a:t>
            </a:r>
          </a:p>
          <a:p>
            <a:r>
              <a:rPr lang="en-GB" dirty="0"/>
              <a:t>Increase accountability, responsibility and support for classroom teachers in meeting learners needs.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AC96040-1E84-A1D2-A4D0-CB64D932502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B4AD16-30D8-45DB-84A0-937752D3F5A0}" type="slidenum">
              <a:rPr lang="en-GB" smtClean="0"/>
              <a:t>25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5001331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AF6265-90AC-872D-2144-E84FB5F3D3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844141C-49CE-8E14-14C1-FCA80D29CFF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6AF7A11-0D50-6EF2-B4D6-9F199481B3C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Improve on levels of anxiety for learners and parents. </a:t>
            </a:r>
          </a:p>
          <a:p>
            <a:r>
              <a:rPr lang="en-GB" dirty="0"/>
              <a:t>Improve the integrity of our system especially for those who lack strong advocates at home.</a:t>
            </a:r>
          </a:p>
          <a:p>
            <a:r>
              <a:rPr lang="en-GB" dirty="0"/>
              <a:t>Reduce the wasted resources of setting up supports that are not needed, wanted or sometimes not expected.</a:t>
            </a:r>
          </a:p>
          <a:p>
            <a:r>
              <a:rPr lang="en-GB" dirty="0"/>
              <a:t>Increase accountability, responsibility and support for classroom teachers in meeting learners needs.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F2BE2EC-CF9F-082F-6C1D-2D9EA7C2E95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B4AD16-30D8-45DB-84A0-937752D3F5A0}" type="slidenum">
              <a:rPr lang="en-GB" smtClean="0"/>
              <a:t>26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6274970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128875-4503-E719-D4A7-05126E1AB2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CCF321D-0265-5C43-E8ED-469A568F52D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69C50A7-70C9-9230-DE68-7B21B639CB7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Improve on levels of anxiety for learners and parents. </a:t>
            </a:r>
          </a:p>
          <a:p>
            <a:r>
              <a:rPr lang="en-GB" dirty="0"/>
              <a:t>Improve the integrity of our system especially for those who lack strong advocates at home.</a:t>
            </a:r>
          </a:p>
          <a:p>
            <a:r>
              <a:rPr lang="en-GB" dirty="0"/>
              <a:t>Reduce the wasted resources of setting up supports that are not needed, wanted or sometimes not expected.</a:t>
            </a:r>
          </a:p>
          <a:p>
            <a:r>
              <a:rPr lang="en-GB" dirty="0"/>
              <a:t>Increase accountability, responsibility and support for classroom teachers in meeting learners needs.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8A2BA64-0B3A-0D2D-B3EE-A10383B8207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B4AD16-30D8-45DB-84A0-937752D3F5A0}" type="slidenum">
              <a:rPr lang="en-GB" smtClean="0"/>
              <a:t>27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2484393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C27E03-EEB6-2F68-4387-F40A68A085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0256AD4-1B5C-3F9A-3E7A-04277DA7533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B2D3802-920D-AC40-3700-3ADA76AA094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Improve on levels of anxiety for learners and parents. </a:t>
            </a:r>
          </a:p>
          <a:p>
            <a:r>
              <a:rPr lang="en-GB" dirty="0"/>
              <a:t>Improve the integrity of our system especially for those who lack strong advocates at home.</a:t>
            </a:r>
          </a:p>
          <a:p>
            <a:r>
              <a:rPr lang="en-GB" dirty="0"/>
              <a:t>Reduce the wasted resources of setting up supports that are not needed, wanted or sometimes not expected.</a:t>
            </a:r>
          </a:p>
          <a:p>
            <a:r>
              <a:rPr lang="en-GB" dirty="0"/>
              <a:t>Increase accountability, responsibility and support for classroom teachers in meeting learners needs.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CF63E18-B780-F7E0-8A56-79358D5CFFC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B4AD16-30D8-45DB-84A0-937752D3F5A0}" type="slidenum">
              <a:rPr lang="en-GB" smtClean="0"/>
              <a:t>28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53496783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9B4148-32C1-2429-1997-A9EAE39C72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BA01A87-253F-B8CE-3DB7-1834D6943E8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62CC392-7750-7E96-A58B-043664026D9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Improve on levels of anxiety for learners and parents. </a:t>
            </a:r>
          </a:p>
          <a:p>
            <a:r>
              <a:rPr lang="en-GB" dirty="0"/>
              <a:t>Improve the integrity of our system especially for those who lack strong advocates at home.</a:t>
            </a:r>
          </a:p>
          <a:p>
            <a:r>
              <a:rPr lang="en-GB" dirty="0"/>
              <a:t>Reduce the wasted resources of setting up supports that are not needed, wanted or sometimes not expected.</a:t>
            </a:r>
          </a:p>
          <a:p>
            <a:r>
              <a:rPr lang="en-GB" dirty="0"/>
              <a:t>Increase accountability, responsibility and support for classroom teachers in meeting learners needs.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F2FF20E-9322-03D1-B3E5-A66FD69C587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B4AD16-30D8-45DB-84A0-937752D3F5A0}" type="slidenum">
              <a:rPr lang="en-GB" smtClean="0"/>
              <a:t>29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25752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17153D-89CC-D5DE-D9EE-6A5886F7381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13C829C-547B-1399-CAD0-FEE422319FA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1B8A70-21A1-CD3B-BB36-058989C587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E9A63-C810-49C0-A9CF-489B7748323E}" type="datetimeFigureOut">
              <a:rPr lang="en-GB" smtClean="0"/>
              <a:t>08/12/2025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E01167-1C8C-BD3D-89C1-6FCF12EFFA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09EEAE-1D65-5327-86A2-8D125B7D46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CB46F-3A0C-4069-B1BB-614A247C971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303960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FC2A4C-E47F-CA54-113A-79B11BC655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C0CD2D-0F86-492B-AFEB-EF1D3DD20A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941FDFE-55C6-EDFD-572F-8888815D3C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E9A63-C810-49C0-A9CF-489B7748323E}" type="datetimeFigureOut">
              <a:rPr lang="en-GB" smtClean="0"/>
              <a:t>08/12/2025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923D5F-3B7E-9E5D-B8A9-272F48D144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7F8EA0-2F23-889C-F78C-6958001682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CB46F-3A0C-4069-B1BB-614A247C971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075045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C904BA-6A65-50A9-6BCE-1E07CACCB8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0FE0675-5A03-F78B-24DE-002EFFF7C7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62EB96-8E48-3C21-F3F2-7AAF58E926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E9A63-C810-49C0-A9CF-489B7748323E}" type="datetimeFigureOut">
              <a:rPr lang="en-GB" smtClean="0"/>
              <a:t>08/12/2025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A74723-9CA9-B84A-2ECE-3143DAD121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7ABB11-3F78-D67D-B49E-FEA9441CE3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CB46F-3A0C-4069-B1BB-614A247C971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329800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13CF7D-A296-E7AB-649A-951A6401CB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8D029F-9905-8AEB-D4C6-3D6D4453A1D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AE88AEC-2426-1354-1F58-F3EA36123DE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E654293-56C9-3C2C-FE62-FF3E8610E8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E9A63-C810-49C0-A9CF-489B7748323E}" type="datetimeFigureOut">
              <a:rPr lang="en-GB" smtClean="0"/>
              <a:t>08/12/2025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3CD6DA4-8C31-AE49-59D6-5F42981A80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C9C53C3-7AAE-27F8-743F-8DB4823D76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CB46F-3A0C-4069-B1BB-614A247C971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78014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F4C475-A7B3-73CC-210A-1F9E10F20C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7102C9F-A678-522E-2F39-1F5A36CF5B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AE4EB65-CA5C-B535-7C66-EA39E491EBB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F7A00CC-2AAB-9569-0AB9-396FFC3A34D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72ACD83-851A-D9A4-07B5-5EF312A1A71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C258161-9158-EF91-D908-415AC456D5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E9A63-C810-49C0-A9CF-489B7748323E}" type="datetimeFigureOut">
              <a:rPr lang="en-GB" smtClean="0"/>
              <a:t>08/12/2025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327A255-3788-2FCA-4A61-2FDD5CA2D9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A29B7F0-40DE-E385-564C-0F0B607809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CB46F-3A0C-4069-B1BB-614A247C971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793656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A31F44-E779-7374-D20A-95B1D32070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8A07C01-0664-0C8E-EFC8-06C49A425E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E9A63-C810-49C0-A9CF-489B7748323E}" type="datetimeFigureOut">
              <a:rPr lang="en-GB" smtClean="0"/>
              <a:t>08/12/2025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0A86568-8165-D8A6-B793-28B8805138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391B0B0-5939-84DD-8B43-19B6DD9422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CB46F-3A0C-4069-B1BB-614A247C971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667047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19D405B-5B9A-A6CF-9C56-9B7AE0F5E9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E9A63-C810-49C0-A9CF-489B7748323E}" type="datetimeFigureOut">
              <a:rPr lang="en-GB" smtClean="0"/>
              <a:t>08/12/2025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284701A-B648-CA17-BB73-AA74C8338D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BEE0430-316F-8738-DDC1-B082CCD0CB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CB46F-3A0C-4069-B1BB-614A247C971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321932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7C7912-762E-4044-EDFF-6ACC63C972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0C504D-808B-6994-758F-987A9773DA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8B1E855-8F08-C2BD-DA2D-2BC5E6D00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4096AB7-226E-7E1F-6F9C-D5C9DC5956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E9A63-C810-49C0-A9CF-489B7748323E}" type="datetimeFigureOut">
              <a:rPr lang="en-GB" smtClean="0"/>
              <a:t>08/12/2025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9C0C3BE-E2BA-D0F7-0378-B681F74743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65149A8-E801-9827-30B7-05BE67CC6C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CB46F-3A0C-4069-B1BB-614A247C971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906760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90E2E3-9A04-4116-148D-A3115796BA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613FB7A-216D-CA32-B0CF-6D46461E195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AA4FCAA-363D-3D0D-9C22-EC46FCBA4BC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DBB16BC-4361-B67D-5A80-F535C37DCD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E9A63-C810-49C0-A9CF-489B7748323E}" type="datetimeFigureOut">
              <a:rPr lang="en-GB" smtClean="0"/>
              <a:t>08/12/2025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B9F7142-5F38-00CD-4051-BFC718469D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F406BE0-61A6-0AC6-E17B-15EE976E72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CB46F-3A0C-4069-B1BB-614A247C971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53919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1DDBA3-7091-2E2D-755B-42A5841D7E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2254BC6-D0A1-92C8-33F6-607B3B39286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23EB8F-1D13-829A-9A1E-F559A011BB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E9A63-C810-49C0-A9CF-489B7748323E}" type="datetimeFigureOut">
              <a:rPr lang="en-GB" smtClean="0"/>
              <a:t>08/12/2025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53E3B8-7B43-47BE-250D-4F8AE8AF78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ABB144-FA32-0819-54FF-7F57D06CE4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CB46F-3A0C-4069-B1BB-614A247C971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84154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ECC2268-0FB5-32FD-78E9-1F648E9A7B0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D39CBF9-CF39-154C-E751-10EC57005FC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FBD0BC-A518-4A8F-B5CE-BD9FA5D5BB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E9A63-C810-49C0-A9CF-489B7748323E}" type="datetimeFigureOut">
              <a:rPr lang="en-GB" smtClean="0"/>
              <a:t>08/12/2025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65035C-204C-93E7-3A72-C79AEDE193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197BF2-82D6-57E3-25D5-1D9F25DD6C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CB46F-3A0C-4069-B1BB-614A247C971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914715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3CA7CD9-E85D-DB76-B94C-EBD42F5331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005437D-C136-B413-9F39-5FF7D16D52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3D8071-6C33-EDA6-AD38-46440B2A1FF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95E9A63-C810-49C0-A9CF-489B7748323E}" type="datetimeFigureOut">
              <a:rPr lang="en-GB" smtClean="0"/>
              <a:t>08/12/2025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C112CA-0E79-EA71-F3AD-9AC494587BC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A89F66-D7E4-A861-FB3A-C3D0283FF59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D5CB46F-3A0C-4069-B1BB-614A247C971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237995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1.xml"/><Relationship Id="rId4" Type="http://schemas.openxmlformats.org/officeDocument/2006/relationships/image" Target="../media/image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2.xml"/><Relationship Id="rId4" Type="http://schemas.openxmlformats.org/officeDocument/2006/relationships/image" Target="../media/image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2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6.emf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2.jpeg"/><Relationship Id="rId4" Type="http://schemas.openxmlformats.org/officeDocument/2006/relationships/image" Target="../media/image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2.jpeg"/><Relationship Id="rId4" Type="http://schemas.openxmlformats.org/officeDocument/2006/relationships/image" Target="../media/image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png"/><Relationship Id="rId4" Type="http://schemas.openxmlformats.org/officeDocument/2006/relationships/image" Target="../media/image2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png"/><Relationship Id="rId4" Type="http://schemas.openxmlformats.org/officeDocument/2006/relationships/image" Target="../media/image2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png"/><Relationship Id="rId4" Type="http://schemas.openxmlformats.org/officeDocument/2006/relationships/image" Target="../media/image2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.png"/><Relationship Id="rId4" Type="http://schemas.openxmlformats.org/officeDocument/2006/relationships/image" Target="../media/image2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5.png"/><Relationship Id="rId4" Type="http://schemas.openxmlformats.org/officeDocument/2006/relationships/image" Target="../media/image2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5E21A2-5C4F-4CA2-3A9F-6D3DBE508F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0032AB-4931-AF9F-F267-50518E4D34F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296E44D-F816-E9E0-50E8-057D4DC88C5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EEFFDC13-5F2B-E2BF-8EEE-235FD49187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32119"/>
            <a:ext cx="12084149" cy="67973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F7218D7-1D03-1ED0-A148-9A3C2C8A385D}"/>
              </a:ext>
            </a:extLst>
          </p:cNvPr>
          <p:cNvSpPr txBox="1"/>
          <p:nvPr/>
        </p:nvSpPr>
        <p:spPr>
          <a:xfrm>
            <a:off x="3049172" y="3240817"/>
            <a:ext cx="609834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/>
              <a:t> </a:t>
            </a:r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DF077DE2-F798-581C-F8A2-01C16042E3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667" y="157699"/>
            <a:ext cx="1599373" cy="21436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8">
            <a:extLst>
              <a:ext uri="{FF2B5EF4-FFF2-40B4-BE49-F238E27FC236}">
                <a16:creationId xmlns:a16="http://schemas.microsoft.com/office/drawing/2014/main" id="{8E2BA541-AAA7-CB0C-C2F2-BED9BA993E0F}"/>
              </a:ext>
            </a:extLst>
          </p:cNvPr>
          <p:cNvSpPr txBox="1"/>
          <p:nvPr/>
        </p:nvSpPr>
        <p:spPr>
          <a:xfrm>
            <a:off x="1991172" y="157699"/>
            <a:ext cx="9542460" cy="538609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</a:t>
            </a:r>
            <a:r>
              <a:rPr lang="en-US" sz="4000" b="1" baseline="300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</a:t>
            </a:r>
            <a:r>
              <a:rPr lang="en-US" sz="40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December 2025</a:t>
            </a:r>
          </a:p>
          <a:p>
            <a:endParaRPr lang="en-US" sz="4000" b="1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66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PHS</a:t>
            </a:r>
          </a:p>
          <a:p>
            <a:r>
              <a:rPr lang="en-US" sz="66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Parent Council: </a:t>
            </a:r>
          </a:p>
          <a:p>
            <a:r>
              <a:rPr lang="en-US" sz="66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Curriculum Update</a:t>
            </a:r>
          </a:p>
          <a:p>
            <a:endParaRPr lang="en-US" sz="6600" b="1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96590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150A59-9FDC-759A-8E9E-5B60E8DB3C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63BE72-7A81-3665-A448-B10E2DB7F85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9CFC4C5-12CA-5F34-CA93-F9AB9C2396D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1C2ACE9E-29C4-0EB1-7CAC-C520ED237A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32119"/>
            <a:ext cx="12084149" cy="67973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850B85E-7A77-2B1C-9D42-4A839D966BCA}"/>
              </a:ext>
            </a:extLst>
          </p:cNvPr>
          <p:cNvSpPr txBox="1"/>
          <p:nvPr/>
        </p:nvSpPr>
        <p:spPr>
          <a:xfrm>
            <a:off x="3049172" y="3240817"/>
            <a:ext cx="609834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/>
              <a:t> </a:t>
            </a:r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BFF4B34A-40A6-666D-3FFD-A85F375C2A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667" y="157699"/>
            <a:ext cx="1599373" cy="21436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C0E5696-6BCB-755C-9C7D-6F7F5CF40A65}"/>
              </a:ext>
            </a:extLst>
          </p:cNvPr>
          <p:cNvSpPr txBox="1"/>
          <p:nvPr/>
        </p:nvSpPr>
        <p:spPr>
          <a:xfrm>
            <a:off x="2438400" y="783770"/>
            <a:ext cx="7794171" cy="37548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b="1" dirty="0">
                <a:solidFill>
                  <a:srgbClr val="002060"/>
                </a:solidFill>
              </a:rPr>
              <a:t>Purpose:</a:t>
            </a:r>
          </a:p>
          <a:p>
            <a:endParaRPr lang="en-GB" b="1" dirty="0">
              <a:solidFill>
                <a:srgbClr val="00206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3600" b="1" dirty="0">
                <a:solidFill>
                  <a:srgbClr val="002060"/>
                </a:solidFill>
              </a:rPr>
              <a:t>Providing clarity of the PHS Curriculum Vision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3600" b="1" dirty="0">
                <a:solidFill>
                  <a:srgbClr val="002060"/>
                </a:solidFill>
              </a:rPr>
              <a:t>A review of recent PHS curriculum changes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3600" b="1" dirty="0">
                <a:solidFill>
                  <a:srgbClr val="002060"/>
                </a:solidFill>
              </a:rPr>
              <a:t>A review of next steps</a:t>
            </a:r>
          </a:p>
        </p:txBody>
      </p:sp>
    </p:spTree>
    <p:extLst>
      <p:ext uri="{BB962C8B-B14F-4D97-AF65-F5344CB8AC3E}">
        <p14:creationId xmlns:p14="http://schemas.microsoft.com/office/powerpoint/2010/main" val="1893645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A5B6F2-BEF4-6AE3-73BD-B4FCC95441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564B4C-B4CB-9F0B-2920-D76F9C9164D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9881E25-13E2-0BA4-4DC8-9F0A0D0BA16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8E527743-90ED-382C-8085-BCD536AD1C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32119"/>
            <a:ext cx="12084149" cy="67973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530C389-82FF-5125-3BF4-38B0492A3765}"/>
              </a:ext>
            </a:extLst>
          </p:cNvPr>
          <p:cNvSpPr txBox="1"/>
          <p:nvPr/>
        </p:nvSpPr>
        <p:spPr>
          <a:xfrm>
            <a:off x="3049172" y="3240817"/>
            <a:ext cx="609834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/>
              <a:t> </a:t>
            </a:r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51D70F8B-A6E7-1EB2-3466-699AEC2FBE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667" y="157699"/>
            <a:ext cx="1599373" cy="21436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A562D5E-26F8-DFE3-2368-3D621B2DAB30}"/>
              </a:ext>
            </a:extLst>
          </p:cNvPr>
          <p:cNvSpPr txBox="1"/>
          <p:nvPr/>
        </p:nvSpPr>
        <p:spPr>
          <a:xfrm>
            <a:off x="2383971" y="320032"/>
            <a:ext cx="7598229" cy="67403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002060"/>
                </a:solidFill>
              </a:rPr>
              <a:t>PHS Vision and Values – The Curriculum as a Vehicle for Change</a:t>
            </a:r>
          </a:p>
          <a:p>
            <a:endParaRPr lang="en-GB" sz="2800" b="1" dirty="0">
              <a:solidFill>
                <a:srgbClr val="002060"/>
              </a:solidFill>
            </a:endParaRPr>
          </a:p>
          <a:p>
            <a:r>
              <a:rPr lang="en-GB" sz="2000" b="1" dirty="0">
                <a:solidFill>
                  <a:srgbClr val="002060"/>
                </a:solidFill>
              </a:rPr>
              <a:t>In PHS, we want </a:t>
            </a:r>
          </a:p>
          <a:p>
            <a:endParaRPr lang="en-GB" sz="2000" b="1" dirty="0">
              <a:solidFill>
                <a:srgbClr val="00206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b="1" i="1" dirty="0">
                <a:solidFill>
                  <a:srgbClr val="002060"/>
                </a:solidFill>
                <a:highlight>
                  <a:srgbClr val="FFFF00"/>
                </a:highlight>
              </a:rPr>
              <a:t>A varied curriculum that meets the needs of every student as well as enabling and inspiring students to reach their full potential.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000" b="1" i="1" dirty="0">
              <a:solidFill>
                <a:srgbClr val="00206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b="1" i="1" dirty="0">
                <a:solidFill>
                  <a:srgbClr val="002060"/>
                </a:solidFill>
              </a:rPr>
              <a:t> A curriculum that is not only as engaging as possible, but also be rooted in the real world pathways and opportunities available to our young people.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000" b="1" i="1" dirty="0">
              <a:solidFill>
                <a:srgbClr val="00206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b="1" i="1" dirty="0">
                <a:solidFill>
                  <a:srgbClr val="002060"/>
                </a:solidFill>
              </a:rPr>
              <a:t>A Broad, General Education in S1-3 that exposes our young people to as wide a range of opportunities and experiences as possible.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000" b="1" i="1" dirty="0">
              <a:solidFill>
                <a:srgbClr val="00206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b="1" i="1" dirty="0">
                <a:solidFill>
                  <a:srgbClr val="002060"/>
                </a:solidFill>
              </a:rPr>
              <a:t>An S4-S6 Senior Phase that caters for the broad range of pathways to the positive destinations of our young people. </a:t>
            </a:r>
            <a:endParaRPr lang="en-GB" sz="3200" b="1" dirty="0">
              <a:solidFill>
                <a:srgbClr val="002060"/>
              </a:solidFill>
            </a:endParaRPr>
          </a:p>
          <a:p>
            <a:endParaRPr lang="en-GB" sz="2800" b="1" dirty="0"/>
          </a:p>
        </p:txBody>
      </p:sp>
    </p:spTree>
    <p:extLst>
      <p:ext uri="{BB962C8B-B14F-4D97-AF65-F5344CB8AC3E}">
        <p14:creationId xmlns:p14="http://schemas.microsoft.com/office/powerpoint/2010/main" val="11190624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B95B0E-C307-7DF4-2D23-54396FF31B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45E2FC-DCED-493F-5745-12C6CE7533F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DC2923B-CA60-6BB3-2B2B-BE988EDA835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C9626E1C-9BA6-FF58-8D4A-D85E4C9299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53891"/>
            <a:ext cx="12084149" cy="67973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73A8426-0FAB-51F7-9113-BA74814A6DC1}"/>
              </a:ext>
            </a:extLst>
          </p:cNvPr>
          <p:cNvSpPr txBox="1"/>
          <p:nvPr/>
        </p:nvSpPr>
        <p:spPr>
          <a:xfrm>
            <a:off x="3049172" y="3240817"/>
            <a:ext cx="609834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/>
              <a:t> </a:t>
            </a:r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93E52148-C4DD-18E1-F1D7-018E51CC4F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667" y="157699"/>
            <a:ext cx="1599373" cy="21436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920CE2E-CCE5-E733-689F-6256209A4CE2}"/>
              </a:ext>
            </a:extLst>
          </p:cNvPr>
          <p:cNvSpPr txBox="1"/>
          <p:nvPr/>
        </p:nvSpPr>
        <p:spPr>
          <a:xfrm>
            <a:off x="2383971" y="613946"/>
            <a:ext cx="7598229" cy="52937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002060"/>
                </a:solidFill>
              </a:rPr>
              <a:t>School Context: </a:t>
            </a:r>
          </a:p>
          <a:p>
            <a:endParaRPr lang="en-GB" sz="2800" b="1" dirty="0">
              <a:solidFill>
                <a:srgbClr val="002060"/>
              </a:solidFill>
            </a:endParaRPr>
          </a:p>
          <a:p>
            <a:pPr lvl="0"/>
            <a:endParaRPr lang="en-GB" sz="2400" dirty="0">
              <a:solidFill>
                <a:srgbClr val="002060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rgbClr val="002060"/>
                </a:solidFill>
              </a:rPr>
              <a:t>With the largest school and catchment of the Scottish Borders, Peebles High School is recognised at a local authority level as having a complex demographic. To plan a curriculum that caters for all, it is important to use data to understand both who we are as a school, and what destinations our young people reach upon leaving school.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400" dirty="0">
              <a:solidFill>
                <a:srgbClr val="002060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rgbClr val="002060"/>
                </a:solidFill>
              </a:rPr>
              <a:t>Therefore we use a range of data to inform decisions about our curriculum</a:t>
            </a:r>
            <a:endParaRPr lang="en-GB" sz="24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226634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053D81-118D-2763-AA38-96829A7D38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236E9B-27FE-DAAA-823C-01B5EEADD49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173CBD0-393F-E130-3040-01E3C0E45C4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52DED31E-FFC0-8622-3B88-D6AEFD2D28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43005"/>
            <a:ext cx="12084149" cy="67973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0D76212-9E8F-51DA-1606-DF39DD6D2768}"/>
              </a:ext>
            </a:extLst>
          </p:cNvPr>
          <p:cNvSpPr txBox="1"/>
          <p:nvPr/>
        </p:nvSpPr>
        <p:spPr>
          <a:xfrm>
            <a:off x="3049172" y="3240817"/>
            <a:ext cx="609834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/>
              <a:t> </a:t>
            </a:r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5AAE6E6D-9D50-1892-89F2-FC061E9901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667" y="157699"/>
            <a:ext cx="1599373" cy="21436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BC4693D-7AE4-50C4-DBE5-C4098B066872}"/>
              </a:ext>
            </a:extLst>
          </p:cNvPr>
          <p:cNvSpPr txBox="1"/>
          <p:nvPr/>
        </p:nvSpPr>
        <p:spPr>
          <a:xfrm>
            <a:off x="2383971" y="613946"/>
            <a:ext cx="7598229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002060"/>
                </a:solidFill>
              </a:rPr>
              <a:t>School Context: 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 sz="2400" b="1" dirty="0">
                <a:solidFill>
                  <a:srgbClr val="002060"/>
                </a:solidFill>
              </a:rPr>
              <a:t>PHS Typical Leaver Destinations </a:t>
            </a:r>
            <a:r>
              <a:rPr lang="en-GB" sz="2400" dirty="0">
                <a:solidFill>
                  <a:srgbClr val="002060"/>
                </a:solidFill>
              </a:rPr>
              <a:t>(2023)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en-GB" b="1" dirty="0">
              <a:solidFill>
                <a:srgbClr val="002060"/>
              </a:solidFill>
            </a:endParaRPr>
          </a:p>
          <a:p>
            <a:pPr lvl="0"/>
            <a:endParaRPr lang="en-GB" dirty="0">
              <a:solidFill>
                <a:srgbClr val="002060"/>
              </a:solidFill>
            </a:endParaRPr>
          </a:p>
          <a:p>
            <a:endParaRPr lang="en-GB" sz="2800" b="1" dirty="0">
              <a:solidFill>
                <a:srgbClr val="002060"/>
              </a:solidFill>
            </a:endParaRPr>
          </a:p>
          <a:p>
            <a:endParaRPr lang="en-GB" sz="2800" b="1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GB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51E2E12-2887-EA23-A66B-0891C8A40CBD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25819" r="61581"/>
          <a:stretch>
            <a:fillRect/>
          </a:stretch>
        </p:blipFill>
        <p:spPr>
          <a:xfrm>
            <a:off x="2383971" y="1673352"/>
            <a:ext cx="4028424" cy="486136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1AF3CF1-BBF7-AA8C-6968-249981755814}"/>
              </a:ext>
            </a:extLst>
          </p:cNvPr>
          <p:cNvSpPr txBox="1"/>
          <p:nvPr/>
        </p:nvSpPr>
        <p:spPr>
          <a:xfrm>
            <a:off x="6931153" y="1673352"/>
            <a:ext cx="3172968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rgbClr val="002060"/>
                </a:solidFill>
              </a:rPr>
              <a:t>(PHS is the orange bar)</a:t>
            </a:r>
          </a:p>
          <a:p>
            <a:endParaRPr lang="en-GB" sz="2000" dirty="0">
              <a:solidFill>
                <a:srgbClr val="00206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rgbClr val="002060"/>
                </a:solidFill>
              </a:rPr>
              <a:t>The highest-achieving 20% of learners in PHS is amongst the highest-achieving in the country, </a:t>
            </a:r>
            <a:r>
              <a:rPr lang="en-GB" sz="2000" b="1" dirty="0">
                <a:solidFill>
                  <a:srgbClr val="002060"/>
                </a:solidFill>
              </a:rPr>
              <a:t>BUT</a:t>
            </a:r>
            <a:r>
              <a:rPr lang="en-GB" sz="2000" dirty="0">
                <a:solidFill>
                  <a:srgbClr val="002060"/>
                </a:solidFill>
              </a:rPr>
              <a:t> this doesn’t mean all our young people leave school for University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000" dirty="0">
              <a:solidFill>
                <a:srgbClr val="00206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rgbClr val="002060"/>
                </a:solidFill>
              </a:rPr>
              <a:t>High numbers of PHS school leavers go straight into employment</a:t>
            </a:r>
          </a:p>
        </p:txBody>
      </p:sp>
    </p:spTree>
    <p:extLst>
      <p:ext uri="{BB962C8B-B14F-4D97-AF65-F5344CB8AC3E}">
        <p14:creationId xmlns:p14="http://schemas.microsoft.com/office/powerpoint/2010/main" val="24448673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3ED1F9-AB03-86DE-F73A-E7C04AD3F2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EBEABE-5F46-6994-D24C-CEDE283F700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4496D98-ADD3-4C81-F4E3-0662DAC8C92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B62B7CAC-FE98-372A-8D03-8707C7C97C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41355"/>
            <a:ext cx="12084149" cy="67973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506EC3F-1FB1-2FC4-19D6-16F4DE5F39EF}"/>
              </a:ext>
            </a:extLst>
          </p:cNvPr>
          <p:cNvSpPr txBox="1"/>
          <p:nvPr/>
        </p:nvSpPr>
        <p:spPr>
          <a:xfrm>
            <a:off x="3049172" y="3240817"/>
            <a:ext cx="609834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/>
              <a:t> </a:t>
            </a:r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FF168520-E684-7F0E-421B-B92775B176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667" y="157699"/>
            <a:ext cx="1599373" cy="21436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0BF231A-7766-266F-0756-4E9CFC5F8D14}"/>
              </a:ext>
            </a:extLst>
          </p:cNvPr>
          <p:cNvSpPr txBox="1"/>
          <p:nvPr/>
        </p:nvSpPr>
        <p:spPr>
          <a:xfrm>
            <a:off x="2383971" y="613946"/>
            <a:ext cx="7598229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002060"/>
                </a:solidFill>
              </a:rPr>
              <a:t>School Context: 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 sz="2400" b="1" dirty="0">
                <a:solidFill>
                  <a:srgbClr val="002060"/>
                </a:solidFill>
              </a:rPr>
              <a:t>University Destinations, related to Subjects (2024)</a:t>
            </a:r>
            <a:endParaRPr lang="en-GB" sz="2400" dirty="0">
              <a:solidFill>
                <a:srgbClr val="002060"/>
              </a:solidFill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en-GB" b="1" dirty="0">
              <a:solidFill>
                <a:srgbClr val="002060"/>
              </a:solidFill>
            </a:endParaRPr>
          </a:p>
          <a:p>
            <a:pPr lvl="0"/>
            <a:endParaRPr lang="en-GB" dirty="0">
              <a:solidFill>
                <a:srgbClr val="002060"/>
              </a:solidFill>
            </a:endParaRPr>
          </a:p>
          <a:p>
            <a:endParaRPr lang="en-GB" sz="2800" b="1" dirty="0">
              <a:solidFill>
                <a:srgbClr val="002060"/>
              </a:solidFill>
            </a:endParaRPr>
          </a:p>
          <a:p>
            <a:endParaRPr lang="en-GB" sz="2800" b="1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GB" dirty="0"/>
          </a:p>
        </p:txBody>
      </p:sp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135215B2-B992-C2F0-BCEA-0FDD86927124}"/>
              </a:ext>
            </a:extLst>
          </p:cNvPr>
          <p:cNvGraphicFramePr/>
          <p:nvPr/>
        </p:nvGraphicFramePr>
        <p:xfrm>
          <a:off x="2604460" y="1573012"/>
          <a:ext cx="6499769" cy="467104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2325F982-5FD9-4A6A-1AB1-8F73F4A832C0}"/>
              </a:ext>
            </a:extLst>
          </p:cNvPr>
          <p:cNvSpPr txBox="1"/>
          <p:nvPr/>
        </p:nvSpPr>
        <p:spPr>
          <a:xfrm>
            <a:off x="5965372" y="2030384"/>
            <a:ext cx="423731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b="1" dirty="0">
                <a:solidFill>
                  <a:srgbClr val="002060"/>
                </a:solidFill>
              </a:rPr>
              <a:t>AND THOUGH </a:t>
            </a:r>
            <a:r>
              <a:rPr lang="en-GB" sz="2400" dirty="0">
                <a:solidFill>
                  <a:srgbClr val="002060"/>
                </a:solidFill>
              </a:rPr>
              <a:t>University destinations also tell us the sectors into which our young people aspire to go</a:t>
            </a:r>
          </a:p>
        </p:txBody>
      </p:sp>
    </p:spTree>
    <p:extLst>
      <p:ext uri="{BB962C8B-B14F-4D97-AF65-F5344CB8AC3E}">
        <p14:creationId xmlns:p14="http://schemas.microsoft.com/office/powerpoint/2010/main" val="1014718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467744-7724-3F40-D6B0-6ADD6D7FB0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CC7DB9-EEF7-0ACE-8F44-4EAAB32298D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752BBC1-2A0D-612A-6182-1979FA4DD08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F9364059-F73E-5DC2-BDBC-3BC323364D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32119"/>
            <a:ext cx="12084149" cy="67973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99F6598-9652-0A8B-CD82-CCFD98FBFD7D}"/>
              </a:ext>
            </a:extLst>
          </p:cNvPr>
          <p:cNvSpPr txBox="1"/>
          <p:nvPr/>
        </p:nvSpPr>
        <p:spPr>
          <a:xfrm>
            <a:off x="3049172" y="3240817"/>
            <a:ext cx="609834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/>
              <a:t> </a:t>
            </a:r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14FE3EE7-5A2B-DCD5-43DD-063DA95E81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667" y="157699"/>
            <a:ext cx="1599373" cy="21436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177DACA-53EA-DE88-B5CE-A31CAF999530}"/>
              </a:ext>
            </a:extLst>
          </p:cNvPr>
          <p:cNvSpPr txBox="1"/>
          <p:nvPr/>
        </p:nvSpPr>
        <p:spPr>
          <a:xfrm>
            <a:off x="2383971" y="613946"/>
            <a:ext cx="7598229" cy="2954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002060"/>
                </a:solidFill>
              </a:rPr>
              <a:t>School Context: 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 sz="2400" b="1" dirty="0">
                <a:solidFill>
                  <a:srgbClr val="002060"/>
                </a:solidFill>
              </a:rPr>
              <a:t>PHS Recorded Actual Employment Destinations </a:t>
            </a:r>
            <a:r>
              <a:rPr lang="en-GB" sz="2400" dirty="0">
                <a:solidFill>
                  <a:srgbClr val="002060"/>
                </a:solidFill>
              </a:rPr>
              <a:t>(2024 data)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en-GB" b="1" dirty="0">
              <a:solidFill>
                <a:srgbClr val="002060"/>
              </a:solidFill>
            </a:endParaRPr>
          </a:p>
          <a:p>
            <a:pPr lvl="0"/>
            <a:endParaRPr lang="en-GB" dirty="0">
              <a:solidFill>
                <a:srgbClr val="002060"/>
              </a:solidFill>
            </a:endParaRPr>
          </a:p>
          <a:p>
            <a:endParaRPr lang="en-GB" sz="2800" b="1" dirty="0">
              <a:solidFill>
                <a:srgbClr val="002060"/>
              </a:solidFill>
            </a:endParaRPr>
          </a:p>
          <a:p>
            <a:endParaRPr lang="en-GB" sz="2800" b="1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GB" dirty="0"/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5C694111-B099-6487-9B1C-ED187813EA6D}"/>
              </a:ext>
            </a:extLst>
          </p:cNvPr>
          <p:cNvGraphicFramePr>
            <a:graphicFrameLocks noGrp="1"/>
          </p:cNvGraphicFramePr>
          <p:nvPr/>
        </p:nvGraphicFramePr>
        <p:xfrm>
          <a:off x="458240" y="2388102"/>
          <a:ext cx="9763446" cy="299911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679774">
                  <a:extLst>
                    <a:ext uri="{9D8B030D-6E8A-4147-A177-3AD203B41FA5}">
                      <a16:colId xmlns:a16="http://schemas.microsoft.com/office/drawing/2014/main" val="2557658215"/>
                    </a:ext>
                  </a:extLst>
                </a:gridCol>
                <a:gridCol w="3041836">
                  <a:extLst>
                    <a:ext uri="{9D8B030D-6E8A-4147-A177-3AD203B41FA5}">
                      <a16:colId xmlns:a16="http://schemas.microsoft.com/office/drawing/2014/main" val="116868394"/>
                    </a:ext>
                  </a:extLst>
                </a:gridCol>
                <a:gridCol w="3041836">
                  <a:extLst>
                    <a:ext uri="{9D8B030D-6E8A-4147-A177-3AD203B41FA5}">
                      <a16:colId xmlns:a16="http://schemas.microsoft.com/office/drawing/2014/main" val="237500553"/>
                    </a:ext>
                  </a:extLst>
                </a:gridCol>
              </a:tblGrid>
              <a:tr h="28697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800" b="1" kern="100" dirty="0">
                          <a:solidFill>
                            <a:srgbClr val="002060"/>
                          </a:solidFill>
                          <a:effectLst/>
                        </a:rPr>
                        <a:t>Job Title</a:t>
                      </a:r>
                      <a:endParaRPr lang="en-GB" sz="1800" b="1" kern="100" dirty="0">
                        <a:solidFill>
                          <a:srgbClr val="002060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400" b="0" kern="100">
                          <a:solidFill>
                            <a:srgbClr val="002060"/>
                          </a:solidFill>
                          <a:effectLst/>
                        </a:rPr>
                        <a:t> </a:t>
                      </a:r>
                      <a:endParaRPr lang="en-GB" sz="1400" b="0" kern="100">
                        <a:solidFill>
                          <a:srgbClr val="002060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400" b="0" kern="100">
                          <a:solidFill>
                            <a:srgbClr val="002060"/>
                          </a:solidFill>
                          <a:effectLst/>
                        </a:rPr>
                        <a:t> </a:t>
                      </a:r>
                      <a:endParaRPr lang="en-GB" sz="1400" b="0" kern="100">
                        <a:solidFill>
                          <a:srgbClr val="002060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33345027"/>
                  </a:ext>
                </a:extLst>
              </a:tr>
              <a:tr h="28697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800" b="0" kern="100" dirty="0">
                          <a:solidFill>
                            <a:srgbClr val="002060"/>
                          </a:solidFill>
                          <a:effectLst/>
                        </a:rPr>
                        <a:t>Activities Assistant</a:t>
                      </a:r>
                      <a:endParaRPr lang="en-GB" sz="1800" b="0" kern="100" dirty="0">
                        <a:solidFill>
                          <a:srgbClr val="002060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800" b="0" kern="100">
                          <a:solidFill>
                            <a:srgbClr val="002060"/>
                          </a:solidFill>
                          <a:effectLst/>
                        </a:rPr>
                        <a:t>Food and Beverage Assistant</a:t>
                      </a:r>
                      <a:endParaRPr lang="en-GB" sz="1800" b="0" kern="100">
                        <a:solidFill>
                          <a:srgbClr val="002060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800" b="0" kern="100">
                          <a:solidFill>
                            <a:srgbClr val="002060"/>
                          </a:solidFill>
                          <a:effectLst/>
                        </a:rPr>
                        <a:t>Mobile Catering assistant</a:t>
                      </a:r>
                      <a:endParaRPr lang="en-GB" sz="1800" b="0" kern="100">
                        <a:solidFill>
                          <a:srgbClr val="002060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80804237"/>
                  </a:ext>
                </a:extLst>
              </a:tr>
              <a:tr h="28697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800" b="0" kern="100" dirty="0">
                          <a:solidFill>
                            <a:srgbClr val="002060"/>
                          </a:solidFill>
                          <a:effectLst/>
                        </a:rPr>
                        <a:t>Apprentice pastry chef</a:t>
                      </a:r>
                      <a:endParaRPr lang="en-GB" sz="1800" b="0" kern="100" dirty="0">
                        <a:solidFill>
                          <a:srgbClr val="002060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800" b="0" kern="100" dirty="0">
                          <a:solidFill>
                            <a:srgbClr val="002060"/>
                          </a:solidFill>
                          <a:effectLst/>
                        </a:rPr>
                        <a:t>Food factory worker</a:t>
                      </a:r>
                      <a:endParaRPr lang="en-GB" sz="1800" b="0" kern="100" dirty="0">
                        <a:solidFill>
                          <a:srgbClr val="002060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800" b="0" kern="100">
                          <a:solidFill>
                            <a:srgbClr val="002060"/>
                          </a:solidFill>
                          <a:effectLst/>
                        </a:rPr>
                        <a:t>Porter</a:t>
                      </a:r>
                      <a:endParaRPr lang="en-GB" sz="1800" b="0" kern="100">
                        <a:solidFill>
                          <a:srgbClr val="002060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46770488"/>
                  </a:ext>
                </a:extLst>
              </a:tr>
              <a:tr h="28697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800" b="0" kern="100">
                          <a:solidFill>
                            <a:srgbClr val="002060"/>
                          </a:solidFill>
                          <a:effectLst/>
                        </a:rPr>
                        <a:t>Apprentice Roofer</a:t>
                      </a:r>
                      <a:endParaRPr lang="en-GB" sz="1800" b="0" kern="100">
                        <a:solidFill>
                          <a:srgbClr val="002060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800" b="0" kern="100">
                          <a:solidFill>
                            <a:srgbClr val="002060"/>
                          </a:solidFill>
                          <a:effectLst/>
                        </a:rPr>
                        <a:t>House Keeping</a:t>
                      </a:r>
                      <a:endParaRPr lang="en-GB" sz="1800" b="0" kern="100">
                        <a:solidFill>
                          <a:srgbClr val="002060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800" b="0" kern="100">
                          <a:solidFill>
                            <a:srgbClr val="002060"/>
                          </a:solidFill>
                          <a:effectLst/>
                        </a:rPr>
                        <a:t>Professional Footballer</a:t>
                      </a:r>
                      <a:endParaRPr lang="en-GB" sz="1800" b="0" kern="100">
                        <a:solidFill>
                          <a:srgbClr val="002060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16734454"/>
                  </a:ext>
                </a:extLst>
              </a:tr>
              <a:tr h="28697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800" b="0" kern="100" dirty="0">
                          <a:solidFill>
                            <a:srgbClr val="002060"/>
                          </a:solidFill>
                          <a:effectLst/>
                        </a:rPr>
                        <a:t>Bar staff</a:t>
                      </a:r>
                      <a:endParaRPr lang="en-GB" sz="1800" b="0" kern="100" dirty="0">
                        <a:solidFill>
                          <a:srgbClr val="002060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800" b="0" kern="100">
                          <a:solidFill>
                            <a:srgbClr val="002060"/>
                          </a:solidFill>
                          <a:effectLst/>
                        </a:rPr>
                        <a:t>Kitchen Porter</a:t>
                      </a:r>
                      <a:endParaRPr lang="en-GB" sz="1800" b="0" kern="100">
                        <a:solidFill>
                          <a:srgbClr val="002060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800" b="0" kern="100">
                          <a:solidFill>
                            <a:srgbClr val="002060"/>
                          </a:solidFill>
                          <a:effectLst/>
                        </a:rPr>
                        <a:t>Sales assistant</a:t>
                      </a:r>
                      <a:endParaRPr lang="en-GB" sz="1800" b="0" kern="100">
                        <a:solidFill>
                          <a:srgbClr val="002060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14360011"/>
                  </a:ext>
                </a:extLst>
              </a:tr>
              <a:tr h="28697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800" b="0" kern="100">
                          <a:solidFill>
                            <a:srgbClr val="002060"/>
                          </a:solidFill>
                          <a:effectLst/>
                        </a:rPr>
                        <a:t>Biking</a:t>
                      </a:r>
                      <a:endParaRPr lang="en-GB" sz="1800" b="0" kern="100">
                        <a:solidFill>
                          <a:srgbClr val="002060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800" b="0" kern="100">
                          <a:solidFill>
                            <a:srgbClr val="002060"/>
                          </a:solidFill>
                          <a:effectLst/>
                        </a:rPr>
                        <a:t>Kitchen staff</a:t>
                      </a:r>
                      <a:endParaRPr lang="en-GB" sz="1800" b="0" kern="100">
                        <a:solidFill>
                          <a:srgbClr val="002060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800" b="0" kern="100" dirty="0">
                          <a:solidFill>
                            <a:srgbClr val="002060"/>
                          </a:solidFill>
                          <a:effectLst/>
                        </a:rPr>
                        <a:t>Team member</a:t>
                      </a:r>
                      <a:endParaRPr lang="en-GB" sz="1800" b="0" kern="100" dirty="0">
                        <a:solidFill>
                          <a:srgbClr val="002060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10469620"/>
                  </a:ext>
                </a:extLst>
              </a:tr>
              <a:tr h="28697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800" b="0" kern="100">
                          <a:solidFill>
                            <a:srgbClr val="002060"/>
                          </a:solidFill>
                          <a:effectLst/>
                        </a:rPr>
                        <a:t>Cleaner</a:t>
                      </a:r>
                      <a:endParaRPr lang="en-GB" sz="1800" b="0" kern="100">
                        <a:solidFill>
                          <a:srgbClr val="002060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800" b="0" kern="100">
                          <a:solidFill>
                            <a:srgbClr val="002060"/>
                          </a:solidFill>
                          <a:effectLst/>
                        </a:rPr>
                        <a:t>Labourer</a:t>
                      </a:r>
                      <a:endParaRPr lang="en-GB" sz="1800" b="0" kern="100">
                        <a:solidFill>
                          <a:srgbClr val="002060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endParaRPr lang="en-GB" sz="1800" b="0" kern="100" dirty="0">
                        <a:solidFill>
                          <a:srgbClr val="002060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68046759"/>
                  </a:ext>
                </a:extLst>
              </a:tr>
              <a:tr h="28697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800" b="0" kern="100">
                          <a:solidFill>
                            <a:srgbClr val="002060"/>
                          </a:solidFill>
                          <a:effectLst/>
                        </a:rPr>
                        <a:t>Commis chef</a:t>
                      </a:r>
                      <a:endParaRPr lang="en-GB" sz="1800" b="0" kern="100">
                        <a:solidFill>
                          <a:srgbClr val="002060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800" b="0" kern="100">
                          <a:solidFill>
                            <a:srgbClr val="002060"/>
                          </a:solidFill>
                          <a:effectLst/>
                        </a:rPr>
                        <a:t>Landscaper</a:t>
                      </a:r>
                      <a:endParaRPr lang="en-GB" sz="1800" b="0" kern="100">
                        <a:solidFill>
                          <a:srgbClr val="002060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800" b="0" kern="100">
                          <a:solidFill>
                            <a:srgbClr val="002060"/>
                          </a:solidFill>
                          <a:effectLst/>
                        </a:rPr>
                        <a:t>Waiter/waitress</a:t>
                      </a:r>
                      <a:endParaRPr lang="en-GB" sz="1800" b="0" kern="100">
                        <a:solidFill>
                          <a:srgbClr val="002060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24040788"/>
                  </a:ext>
                </a:extLst>
              </a:tr>
              <a:tr h="28697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800" b="0" kern="100">
                          <a:solidFill>
                            <a:srgbClr val="002060"/>
                          </a:solidFill>
                          <a:effectLst/>
                        </a:rPr>
                        <a:t>Customer support</a:t>
                      </a:r>
                      <a:endParaRPr lang="en-GB" sz="1800" b="0" kern="100">
                        <a:solidFill>
                          <a:srgbClr val="002060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800" b="0" kern="100">
                          <a:solidFill>
                            <a:srgbClr val="002060"/>
                          </a:solidFill>
                          <a:effectLst/>
                        </a:rPr>
                        <a:t>Leisure Assitant</a:t>
                      </a:r>
                      <a:endParaRPr lang="en-GB" sz="1800" b="0" kern="100">
                        <a:solidFill>
                          <a:srgbClr val="002060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800" b="0" kern="100" dirty="0">
                          <a:solidFill>
                            <a:srgbClr val="002060"/>
                          </a:solidFill>
                          <a:effectLst/>
                        </a:rPr>
                        <a:t>Waiter, Chef, Admin</a:t>
                      </a:r>
                      <a:endParaRPr lang="en-GB" sz="1800" b="0" kern="100" dirty="0">
                        <a:solidFill>
                          <a:srgbClr val="002060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28505534"/>
                  </a:ext>
                </a:extLst>
              </a:tr>
              <a:tr h="28697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800" b="0" kern="100">
                          <a:solidFill>
                            <a:srgbClr val="002060"/>
                          </a:solidFill>
                          <a:effectLst/>
                        </a:rPr>
                        <a:t>Dance teacher</a:t>
                      </a:r>
                      <a:endParaRPr lang="en-GB" sz="1800" b="0" kern="100">
                        <a:solidFill>
                          <a:srgbClr val="002060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endParaRPr lang="en-GB" sz="1800" b="0" kern="100" dirty="0">
                        <a:solidFill>
                          <a:srgbClr val="002060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800" b="0" kern="100" dirty="0">
                          <a:solidFill>
                            <a:srgbClr val="002060"/>
                          </a:solidFill>
                          <a:effectLst/>
                        </a:rPr>
                        <a:t>Waiter/Bike Maintenance</a:t>
                      </a:r>
                      <a:endParaRPr lang="en-GB" sz="1800" b="0" kern="100" dirty="0">
                        <a:solidFill>
                          <a:srgbClr val="002060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2763083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D17043A2-0445-9FDA-A6BB-EB7013A0594A}"/>
              </a:ext>
            </a:extLst>
          </p:cNvPr>
          <p:cNvSpPr txBox="1"/>
          <p:nvPr/>
        </p:nvSpPr>
        <p:spPr>
          <a:xfrm>
            <a:off x="2601687" y="5660571"/>
            <a:ext cx="738051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rgbClr val="002060"/>
                </a:solidFill>
              </a:rPr>
              <a:t>The destinations young people tell us they want </a:t>
            </a:r>
            <a:r>
              <a:rPr lang="en-GB" sz="2400" b="1" dirty="0">
                <a:solidFill>
                  <a:srgbClr val="002060"/>
                </a:solidFill>
              </a:rPr>
              <a:t>CAN DIFFER </a:t>
            </a:r>
            <a:r>
              <a:rPr lang="en-GB" sz="2400" dirty="0">
                <a:solidFill>
                  <a:srgbClr val="002060"/>
                </a:solidFill>
              </a:rPr>
              <a:t>from their actual destinations when they leave school</a:t>
            </a:r>
          </a:p>
        </p:txBody>
      </p:sp>
    </p:spTree>
    <p:extLst>
      <p:ext uri="{BB962C8B-B14F-4D97-AF65-F5344CB8AC3E}">
        <p14:creationId xmlns:p14="http://schemas.microsoft.com/office/powerpoint/2010/main" val="37927219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1B9A88-A15A-427A-5339-73029C5D6F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B5C180-74D7-C25C-31C9-510A6F45310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15BB026-07C0-5C97-E754-E7B516AE182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BFEFB109-257D-F812-22EA-C436687DD3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32119"/>
            <a:ext cx="12084149" cy="67973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5834735-95C3-5BC1-A822-11A2FCC03018}"/>
              </a:ext>
            </a:extLst>
          </p:cNvPr>
          <p:cNvSpPr txBox="1"/>
          <p:nvPr/>
        </p:nvSpPr>
        <p:spPr>
          <a:xfrm>
            <a:off x="3049172" y="3240817"/>
            <a:ext cx="609834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/>
              <a:t> </a:t>
            </a:r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AFEE7C3D-5753-30EA-9577-814EB32EBB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667" y="157699"/>
            <a:ext cx="1599373" cy="21436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701281D-E582-9618-F413-8AFB989E8D87}"/>
              </a:ext>
            </a:extLst>
          </p:cNvPr>
          <p:cNvSpPr txBox="1"/>
          <p:nvPr/>
        </p:nvSpPr>
        <p:spPr>
          <a:xfrm>
            <a:off x="2383971" y="613946"/>
            <a:ext cx="7598229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002060"/>
                </a:solidFill>
              </a:rPr>
              <a:t>School Context: 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 sz="2400" b="1" dirty="0">
                <a:solidFill>
                  <a:srgbClr val="002060"/>
                </a:solidFill>
              </a:rPr>
              <a:t>Pupil Subject Choices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en-GB" b="1" dirty="0">
              <a:solidFill>
                <a:srgbClr val="002060"/>
              </a:solidFill>
            </a:endParaRPr>
          </a:p>
          <a:p>
            <a:pPr lvl="0"/>
            <a:endParaRPr lang="en-GB" dirty="0">
              <a:solidFill>
                <a:srgbClr val="002060"/>
              </a:solidFill>
            </a:endParaRPr>
          </a:p>
          <a:p>
            <a:endParaRPr lang="en-GB" sz="2800" b="1" dirty="0">
              <a:solidFill>
                <a:srgbClr val="002060"/>
              </a:solidFill>
            </a:endParaRPr>
          </a:p>
          <a:p>
            <a:endParaRPr lang="en-GB" sz="2800" b="1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GB" dirty="0"/>
          </a:p>
        </p:txBody>
      </p:sp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A440BFA1-B82F-D26B-B05B-71E4676EA4AA}"/>
              </a:ext>
            </a:extLst>
          </p:cNvPr>
          <p:cNvGraphicFramePr/>
          <p:nvPr/>
        </p:nvGraphicFramePr>
        <p:xfrm>
          <a:off x="2748129" y="1378354"/>
          <a:ext cx="4167785" cy="54475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4F3804C7-D84F-49E2-27F5-828A63298CFD}"/>
              </a:ext>
            </a:extLst>
          </p:cNvPr>
          <p:cNvSpPr txBox="1"/>
          <p:nvPr/>
        </p:nvSpPr>
        <p:spPr>
          <a:xfrm>
            <a:off x="7168897" y="1682496"/>
            <a:ext cx="324612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b="1" dirty="0">
                <a:solidFill>
                  <a:srgbClr val="002060"/>
                </a:solidFill>
              </a:rPr>
              <a:t>THEREFORE</a:t>
            </a:r>
            <a:r>
              <a:rPr lang="en-GB" sz="2400" dirty="0">
                <a:solidFill>
                  <a:srgbClr val="002060"/>
                </a:solidFill>
              </a:rPr>
              <a:t> in school, we ask young people pick up a wide range of skills (“Meta-skills”) in all subjects that contribute positively to different employment sectors</a:t>
            </a:r>
          </a:p>
        </p:txBody>
      </p:sp>
    </p:spTree>
    <p:extLst>
      <p:ext uri="{BB962C8B-B14F-4D97-AF65-F5344CB8AC3E}">
        <p14:creationId xmlns:p14="http://schemas.microsoft.com/office/powerpoint/2010/main" val="13691166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C726F2-7B10-DCC5-D314-C9F62A0F49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6E84C5-9778-F2EE-0999-15C87186C50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A81B83A-7CA3-B05E-DB35-045C7545155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280BAE62-AC9E-A00B-E477-2F9C2FBD13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32119"/>
            <a:ext cx="12084149" cy="67973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669672B-F26E-FB83-7861-3018EB434723}"/>
              </a:ext>
            </a:extLst>
          </p:cNvPr>
          <p:cNvSpPr txBox="1"/>
          <p:nvPr/>
        </p:nvSpPr>
        <p:spPr>
          <a:xfrm>
            <a:off x="3049172" y="3240817"/>
            <a:ext cx="609834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/>
              <a:t> </a:t>
            </a:r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BD365C75-6258-AFA8-2669-23B09E0E8A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667" y="157699"/>
            <a:ext cx="1599373" cy="21436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A825404-B651-6697-2C3F-1585AB960508}"/>
              </a:ext>
            </a:extLst>
          </p:cNvPr>
          <p:cNvSpPr txBox="1"/>
          <p:nvPr/>
        </p:nvSpPr>
        <p:spPr>
          <a:xfrm>
            <a:off x="2383971" y="613946"/>
            <a:ext cx="7598229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002060"/>
                </a:solidFill>
              </a:rPr>
              <a:t>School Context: 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 sz="2400" b="1" dirty="0">
                <a:solidFill>
                  <a:srgbClr val="002060"/>
                </a:solidFill>
              </a:rPr>
              <a:t>Predicted Sector Needs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en-GB" b="1" dirty="0">
              <a:solidFill>
                <a:srgbClr val="002060"/>
              </a:solidFill>
            </a:endParaRPr>
          </a:p>
          <a:p>
            <a:pPr lvl="0"/>
            <a:endParaRPr lang="en-GB" dirty="0">
              <a:solidFill>
                <a:srgbClr val="002060"/>
              </a:solidFill>
            </a:endParaRPr>
          </a:p>
          <a:p>
            <a:endParaRPr lang="en-GB" sz="2800" b="1" dirty="0">
              <a:solidFill>
                <a:srgbClr val="002060"/>
              </a:solidFill>
            </a:endParaRPr>
          </a:p>
          <a:p>
            <a:endParaRPr lang="en-GB" sz="2800" b="1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GB" dirty="0"/>
          </a:p>
        </p:txBody>
      </p:sp>
      <p:pic>
        <p:nvPicPr>
          <p:cNvPr id="17" name="Picture 16" descr="A graph of a person with a number of people&#10;&#10;AI-generated content may be incorrect.">
            <a:extLst>
              <a:ext uri="{FF2B5EF4-FFF2-40B4-BE49-F238E27FC236}">
                <a16:creationId xmlns:a16="http://schemas.microsoft.com/office/drawing/2014/main" id="{DF3FA094-CDA2-C63E-C8CF-080D9F30055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481" b="65189"/>
          <a:stretch>
            <a:fillRect/>
          </a:stretch>
        </p:blipFill>
        <p:spPr bwMode="auto">
          <a:xfrm>
            <a:off x="582880" y="2471919"/>
            <a:ext cx="9974810" cy="1897382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F56A3452-67D2-A81B-6431-707619DE4DF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510945" y="4124083"/>
            <a:ext cx="1768138" cy="99488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256CBAE-86AC-B8C2-F01B-914DA441F446}"/>
              </a:ext>
            </a:extLst>
          </p:cNvPr>
          <p:cNvSpPr txBox="1"/>
          <p:nvPr/>
        </p:nvSpPr>
        <p:spPr>
          <a:xfrm>
            <a:off x="2680023" y="4628884"/>
            <a:ext cx="537408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b="1" dirty="0">
                <a:solidFill>
                  <a:srgbClr val="002060"/>
                </a:solidFill>
              </a:rPr>
              <a:t>BECAUSE WE ALSO KNOW </a:t>
            </a:r>
            <a:r>
              <a:rPr lang="en-GB" sz="2400" dirty="0">
                <a:solidFill>
                  <a:srgbClr val="002060"/>
                </a:solidFill>
              </a:rPr>
              <a:t>that the most popular subject choices do not always tally with the sector demands of the Scottish Borders(or the rest of the world)</a:t>
            </a:r>
          </a:p>
        </p:txBody>
      </p:sp>
    </p:spTree>
    <p:extLst>
      <p:ext uri="{BB962C8B-B14F-4D97-AF65-F5344CB8AC3E}">
        <p14:creationId xmlns:p14="http://schemas.microsoft.com/office/powerpoint/2010/main" val="10835584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4F895A-08D4-41BB-D4FA-70501FD936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EB653BB3-B72A-2CAC-2C41-E40EC85BF0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2686" y="1721576"/>
            <a:ext cx="5786628" cy="511302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D1D1AF8-8B7D-4149-93E3-BB96A741B2D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5BA7F7B-5EF5-7730-02F3-2DF86BDF3E1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7575A6DF-CFE5-4FF9-D87B-92F7C590B1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32119"/>
            <a:ext cx="12084149" cy="67973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6829723-E5D0-0E0C-0D0B-919E7E8135D5}"/>
              </a:ext>
            </a:extLst>
          </p:cNvPr>
          <p:cNvSpPr txBox="1"/>
          <p:nvPr/>
        </p:nvSpPr>
        <p:spPr>
          <a:xfrm>
            <a:off x="3049172" y="3240817"/>
            <a:ext cx="609834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/>
              <a:t> </a:t>
            </a:r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412A7BDC-1E46-5E32-F8CA-5EB6FA2238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667" y="157699"/>
            <a:ext cx="1599373" cy="21436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3963138-FE46-3506-68BD-CD6F605483CC}"/>
              </a:ext>
            </a:extLst>
          </p:cNvPr>
          <p:cNvSpPr txBox="1"/>
          <p:nvPr/>
        </p:nvSpPr>
        <p:spPr>
          <a:xfrm>
            <a:off x="2383971" y="613946"/>
            <a:ext cx="7598229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002060"/>
                </a:solidFill>
              </a:rPr>
              <a:t>School Context: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GB" sz="2400" b="1" dirty="0">
                <a:solidFill>
                  <a:srgbClr val="002060"/>
                </a:solidFill>
              </a:rPr>
              <a:t>Performance of lowest-attaining 20% of learners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en-GB" b="1" dirty="0">
              <a:solidFill>
                <a:srgbClr val="002060"/>
              </a:solidFill>
            </a:endParaRPr>
          </a:p>
          <a:p>
            <a:pPr lvl="0"/>
            <a:endParaRPr lang="en-GB" dirty="0">
              <a:solidFill>
                <a:srgbClr val="002060"/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sz="2800" b="1" dirty="0">
              <a:solidFill>
                <a:srgbClr val="002060"/>
              </a:solidFill>
            </a:endParaRPr>
          </a:p>
          <a:p>
            <a:endParaRPr lang="en-GB" sz="2800" b="1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GB" dirty="0"/>
          </a:p>
        </p:txBody>
      </p:sp>
      <p:pic>
        <p:nvPicPr>
          <p:cNvPr id="2050" name="Picture 2" descr="A graph of different colored bars&#10;&#10;AI-generated content may be incorrect.">
            <a:extLst>
              <a:ext uri="{FF2B5EF4-FFF2-40B4-BE49-F238E27FC236}">
                <a16:creationId xmlns:a16="http://schemas.microsoft.com/office/drawing/2014/main" id="{5EE94982-8C81-74BF-FC18-A089862CE7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9932" y="1600200"/>
            <a:ext cx="4222750" cy="2203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49" name="Picture 1" descr="A graph of different colored bars&#10;&#10;AI-generated content may be incorrect.">
            <a:extLst>
              <a:ext uri="{FF2B5EF4-FFF2-40B4-BE49-F238E27FC236}">
                <a16:creationId xmlns:a16="http://schemas.microsoft.com/office/drawing/2014/main" id="{96773A3E-75C7-1EDD-B4B6-466F15AA28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9932" y="3803650"/>
            <a:ext cx="4229100" cy="2209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Oval 8">
            <a:extLst>
              <a:ext uri="{FF2B5EF4-FFF2-40B4-BE49-F238E27FC236}">
                <a16:creationId xmlns:a16="http://schemas.microsoft.com/office/drawing/2014/main" id="{72A27C12-F507-782B-6E5C-E815238FEDD0}"/>
              </a:ext>
            </a:extLst>
          </p:cNvPr>
          <p:cNvSpPr/>
          <p:nvPr/>
        </p:nvSpPr>
        <p:spPr>
          <a:xfrm>
            <a:off x="3356956" y="3059907"/>
            <a:ext cx="485775" cy="428625"/>
          </a:xfrm>
          <a:prstGeom prst="ellipse">
            <a:avLst/>
          </a:prstGeom>
          <a:noFill/>
          <a:ln>
            <a:solidFill>
              <a:srgbClr val="EE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GB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AF48297A-BD22-78C6-C607-7F32E9587A90}"/>
              </a:ext>
            </a:extLst>
          </p:cNvPr>
          <p:cNvSpPr/>
          <p:nvPr/>
        </p:nvSpPr>
        <p:spPr>
          <a:xfrm>
            <a:off x="3356955" y="5164137"/>
            <a:ext cx="485775" cy="428625"/>
          </a:xfrm>
          <a:prstGeom prst="ellipse">
            <a:avLst/>
          </a:prstGeom>
          <a:noFill/>
          <a:ln>
            <a:solidFill>
              <a:srgbClr val="EE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GB"/>
          </a:p>
        </p:txBody>
      </p:sp>
      <p:sp>
        <p:nvSpPr>
          <p:cNvPr id="11" name="Rectangle 5">
            <a:extLst>
              <a:ext uri="{FF2B5EF4-FFF2-40B4-BE49-F238E27FC236}">
                <a16:creationId xmlns:a16="http://schemas.microsoft.com/office/drawing/2014/main" id="{14CC10D1-A3C0-455F-A40D-47B0027FFC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1200" b="1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S4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2" name="Rectangle 6">
            <a:extLst>
              <a:ext uri="{FF2B5EF4-FFF2-40B4-BE49-F238E27FC236}">
                <a16:creationId xmlns:a16="http://schemas.microsoft.com/office/drawing/2014/main" id="{30D13A84-1815-3158-1310-B862535D2F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" y="4572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13" name="Rectangle 7">
            <a:extLst>
              <a:ext uri="{FF2B5EF4-FFF2-40B4-BE49-F238E27FC236}">
                <a16:creationId xmlns:a16="http://schemas.microsoft.com/office/drawing/2014/main" id="{768C83E7-CA37-5888-9A24-0264624733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" y="266065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1200" b="0" i="0" u="none" strike="noStrike" cap="none" normalizeH="0" baseline="0">
                <a:ln>
                  <a:noFill/>
                </a:ln>
                <a:solidFill>
                  <a:srgbClr val="00206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endParaRPr kumimoji="0" lang="en-GB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4" name="Rectangle 8">
            <a:extLst>
              <a:ext uri="{FF2B5EF4-FFF2-40B4-BE49-F238E27FC236}">
                <a16:creationId xmlns:a16="http://schemas.microsoft.com/office/drawing/2014/main" id="{1E2E4E1E-0C25-5206-3C4E-FC31F34D5F1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" y="487045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1200" b="0" i="0" u="none" strike="noStrike" cap="none" normalizeH="0" baseline="0">
                <a:ln>
                  <a:noFill/>
                </a:ln>
                <a:solidFill>
                  <a:srgbClr val="00206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 </a:t>
            </a:r>
            <a:endParaRPr kumimoji="0" lang="en-GB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08C5DAE4-5139-01D4-8119-1FA6CBE40BD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912546" y="1600200"/>
            <a:ext cx="3356101" cy="44303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09026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443A21-5813-C164-37E5-765644039A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22A050B4-B5C7-8286-6668-0B7939D51C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2686" y="1721576"/>
            <a:ext cx="5786628" cy="511302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1C4BBFC-852E-76E8-2098-896F74AC0F5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2553B30-CB62-9D41-239C-EECD3A17865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6074E8E1-E4D7-58D3-4D55-FBDD4DFBF4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32119"/>
            <a:ext cx="12084149" cy="67973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B877193E-95C3-CFD8-9902-F02CEED657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667" y="157699"/>
            <a:ext cx="1599373" cy="21436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6216F8F-20EB-5C31-FDF4-F8FD2A0DB1C4}"/>
              </a:ext>
            </a:extLst>
          </p:cNvPr>
          <p:cNvSpPr txBox="1"/>
          <p:nvPr/>
        </p:nvSpPr>
        <p:spPr>
          <a:xfrm>
            <a:off x="2383971" y="613946"/>
            <a:ext cx="7598229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002060"/>
                </a:solidFill>
              </a:rPr>
              <a:t>School Context: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b="1" dirty="0">
                <a:solidFill>
                  <a:srgbClr val="002060"/>
                </a:solidFill>
              </a:rPr>
              <a:t>PHS Attainment v Scottish Index of Multiple Deprivation Deciles</a:t>
            </a:r>
            <a:endParaRPr lang="en-GB" sz="2400" b="1" dirty="0">
              <a:solidFill>
                <a:srgbClr val="002060"/>
              </a:solidFill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en-GB" b="1" dirty="0">
              <a:solidFill>
                <a:srgbClr val="002060"/>
              </a:solidFill>
            </a:endParaRPr>
          </a:p>
          <a:p>
            <a:pPr lvl="0"/>
            <a:endParaRPr lang="en-GB" dirty="0">
              <a:solidFill>
                <a:srgbClr val="002060"/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sz="2800" b="1" dirty="0">
              <a:solidFill>
                <a:srgbClr val="002060"/>
              </a:solidFill>
            </a:endParaRPr>
          </a:p>
          <a:p>
            <a:endParaRPr lang="en-GB" sz="2800" b="1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GB" dirty="0"/>
          </a:p>
        </p:txBody>
      </p:sp>
      <p:sp>
        <p:nvSpPr>
          <p:cNvPr id="11" name="Rectangle 5">
            <a:extLst>
              <a:ext uri="{FF2B5EF4-FFF2-40B4-BE49-F238E27FC236}">
                <a16:creationId xmlns:a16="http://schemas.microsoft.com/office/drawing/2014/main" id="{F257FBD1-8D66-AA28-BCC9-27C170DAE5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1200" b="1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S4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2" name="Rectangle 6">
            <a:extLst>
              <a:ext uri="{FF2B5EF4-FFF2-40B4-BE49-F238E27FC236}">
                <a16:creationId xmlns:a16="http://schemas.microsoft.com/office/drawing/2014/main" id="{1CA02807-98CE-57D8-DD6B-0FFBDAC84E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" y="4572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13" name="Rectangle 7">
            <a:extLst>
              <a:ext uri="{FF2B5EF4-FFF2-40B4-BE49-F238E27FC236}">
                <a16:creationId xmlns:a16="http://schemas.microsoft.com/office/drawing/2014/main" id="{4733B795-C259-D169-6D82-178E142CBF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" y="266065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1200" b="0" i="0" u="none" strike="noStrike" cap="none" normalizeH="0" baseline="0">
                <a:ln>
                  <a:noFill/>
                </a:ln>
                <a:solidFill>
                  <a:srgbClr val="00206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endParaRPr kumimoji="0" lang="en-GB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4" name="Rectangle 8">
            <a:extLst>
              <a:ext uri="{FF2B5EF4-FFF2-40B4-BE49-F238E27FC236}">
                <a16:creationId xmlns:a16="http://schemas.microsoft.com/office/drawing/2014/main" id="{93291C42-F5CA-FB7C-E47A-3EDC8C7046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" y="487045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1200" b="0" i="0" u="none" strike="noStrike" cap="none" normalizeH="0" baseline="0">
                <a:ln>
                  <a:noFill/>
                </a:ln>
                <a:solidFill>
                  <a:srgbClr val="00206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 </a:t>
            </a:r>
            <a:endParaRPr kumimoji="0" lang="en-GB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9FBA3AB9-CF8E-F594-F9B7-5381125D8E8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14821" y="1721575"/>
            <a:ext cx="7177521" cy="4634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95735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FD1F71-E6B9-E3F4-DE6E-6D49581ACB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C7C53D-57D7-447A-498B-F9FEC556F4C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EFEE133-DD2A-ECC1-EA6D-A43DBF90F30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CBD9C1A1-1486-8BC4-9229-324BCDC543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32119"/>
            <a:ext cx="12084149" cy="67973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21B871D-D928-26CE-28C2-64B26B28BE86}"/>
              </a:ext>
            </a:extLst>
          </p:cNvPr>
          <p:cNvSpPr txBox="1"/>
          <p:nvPr/>
        </p:nvSpPr>
        <p:spPr>
          <a:xfrm>
            <a:off x="3049172" y="3240817"/>
            <a:ext cx="609834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/>
              <a:t> </a:t>
            </a:r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682876B5-2A8F-E5FB-D54C-04C0A7C551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667" y="157699"/>
            <a:ext cx="1599373" cy="21436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922492B-8B8A-DA60-543D-B9BB5CFB5FF0}"/>
              </a:ext>
            </a:extLst>
          </p:cNvPr>
          <p:cNvSpPr txBox="1"/>
          <p:nvPr/>
        </p:nvSpPr>
        <p:spPr>
          <a:xfrm>
            <a:off x="2383971" y="613946"/>
            <a:ext cx="7598229" cy="2369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002060"/>
                </a:solidFill>
              </a:rPr>
              <a:t>Curriculum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800" b="1" dirty="0">
                <a:solidFill>
                  <a:srgbClr val="002060"/>
                </a:solidFill>
              </a:rPr>
              <a:t>Changes so far</a:t>
            </a:r>
            <a:endParaRPr lang="en-GB" b="1" dirty="0">
              <a:solidFill>
                <a:srgbClr val="002060"/>
              </a:solidFill>
            </a:endParaRPr>
          </a:p>
          <a:p>
            <a:pPr lvl="0"/>
            <a:endParaRPr lang="en-GB" dirty="0">
              <a:solidFill>
                <a:srgbClr val="002060"/>
              </a:solidFill>
            </a:endParaRPr>
          </a:p>
          <a:p>
            <a:endParaRPr lang="en-GB" sz="2800" b="1" dirty="0">
              <a:solidFill>
                <a:srgbClr val="002060"/>
              </a:solidFill>
            </a:endParaRPr>
          </a:p>
          <a:p>
            <a:endParaRPr lang="en-GB" sz="2800" b="1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GB" dirty="0"/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AB18569F-1A16-47A8-CDBC-C42E0A04AEF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99739491"/>
              </p:ext>
            </p:extLst>
          </p:nvPr>
        </p:nvGraphicFramePr>
        <p:xfrm>
          <a:off x="424543" y="2270101"/>
          <a:ext cx="10014857" cy="4297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86986">
                  <a:extLst>
                    <a:ext uri="{9D8B030D-6E8A-4147-A177-3AD203B41FA5}">
                      <a16:colId xmlns:a16="http://schemas.microsoft.com/office/drawing/2014/main" val="2499558235"/>
                    </a:ext>
                  </a:extLst>
                </a:gridCol>
                <a:gridCol w="3086986">
                  <a:extLst>
                    <a:ext uri="{9D8B030D-6E8A-4147-A177-3AD203B41FA5}">
                      <a16:colId xmlns:a16="http://schemas.microsoft.com/office/drawing/2014/main" val="3417463819"/>
                    </a:ext>
                  </a:extLst>
                </a:gridCol>
                <a:gridCol w="3840885">
                  <a:extLst>
                    <a:ext uri="{9D8B030D-6E8A-4147-A177-3AD203B41FA5}">
                      <a16:colId xmlns:a16="http://schemas.microsoft.com/office/drawing/2014/main" val="2294936409"/>
                    </a:ext>
                  </a:extLst>
                </a:gridCol>
              </a:tblGrid>
              <a:tr h="989740">
                <a:tc rowSpan="2">
                  <a:txBody>
                    <a:bodyPr/>
                    <a:lstStyle/>
                    <a:p>
                      <a:r>
                        <a:rPr lang="en-GB" sz="1800" dirty="0">
                          <a:solidFill>
                            <a:srgbClr val="002060"/>
                          </a:solidFill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S5 &amp; S6 Curriculum Changes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800" b="0" dirty="0">
                          <a:solidFill>
                            <a:srgbClr val="002060"/>
                          </a:solidFill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Ensuring senior phase is </a:t>
                      </a:r>
                      <a:r>
                        <a:rPr lang="en-GB" sz="1800" b="0" dirty="0">
                          <a:solidFill>
                            <a:srgbClr val="002060"/>
                          </a:solidFill>
                          <a:highlight>
                            <a:srgbClr val="FFFF00"/>
                          </a:highlight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adding value </a:t>
                      </a:r>
                      <a:r>
                        <a:rPr lang="en-GB" sz="1800" b="0" dirty="0">
                          <a:solidFill>
                            <a:srgbClr val="002060"/>
                          </a:solidFill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to young person’s school experience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GB" sz="1800" b="0" dirty="0">
                          <a:solidFill>
                            <a:srgbClr val="002060"/>
                          </a:solidFill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Ensuring all senior pupils are </a:t>
                      </a:r>
                      <a:r>
                        <a:rPr lang="en-GB" sz="1800" b="0" dirty="0">
                          <a:solidFill>
                            <a:srgbClr val="002060"/>
                          </a:solidFill>
                          <a:highlight>
                            <a:srgbClr val="FFFF00"/>
                          </a:highlight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productively engaged </a:t>
                      </a:r>
                      <a:r>
                        <a:rPr lang="en-GB" sz="1800" b="0" dirty="0">
                          <a:solidFill>
                            <a:srgbClr val="002060"/>
                          </a:solidFill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in their senior phase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en-GB" sz="1800" dirty="0">
                        <a:solidFill>
                          <a:srgbClr val="002060"/>
                        </a:solidFill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GB" sz="1800" b="1" dirty="0">
                          <a:solidFill>
                            <a:srgbClr val="002060"/>
                          </a:solidFill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All S5s asked to choose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800" b="1" dirty="0">
                          <a:solidFill>
                            <a:srgbClr val="002060"/>
                          </a:solidFill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6 subjects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GB" sz="1800" b="1" u="sng" dirty="0">
                          <a:solidFill>
                            <a:srgbClr val="002060"/>
                          </a:solidFill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or</a:t>
                      </a:r>
                      <a:r>
                        <a:rPr lang="en-GB" sz="1800" b="1" dirty="0">
                          <a:solidFill>
                            <a:srgbClr val="002060"/>
                          </a:solidFill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800" b="1" dirty="0">
                          <a:solidFill>
                            <a:srgbClr val="002060"/>
                          </a:solidFill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5 L6 plus School Study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en-GB" sz="1800" b="1" dirty="0">
                        <a:solidFill>
                          <a:srgbClr val="002060"/>
                        </a:solidFill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37390884"/>
                  </a:ext>
                </a:extLst>
              </a:tr>
              <a:tr h="1830272">
                <a:tc vMerge="1">
                  <a:txBody>
                    <a:bodyPr/>
                    <a:lstStyle/>
                    <a:p>
                      <a:endParaRPr lang="en-GB" sz="1800" dirty="0">
                        <a:solidFill>
                          <a:srgbClr val="002060"/>
                        </a:solidFill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GB" sz="1800" b="1" dirty="0">
                          <a:solidFill>
                            <a:srgbClr val="002060"/>
                          </a:solidFill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All S6s asked to choose</a:t>
                      </a:r>
                    </a:p>
                    <a:p>
                      <a:pPr marL="285750" indent="-285750" fontAlgn="base">
                        <a:buFont typeface="Arial" panose="020B0604020202020204" pitchFamily="34" charset="0"/>
                        <a:buChar char="•"/>
                      </a:pPr>
                      <a:r>
                        <a:rPr lang="en-GB" sz="1800" b="1" i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3AH or L7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GB" sz="1800" b="1" i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Leadership (2 periods)</a:t>
                      </a:r>
                    </a:p>
                    <a:p>
                      <a:pPr marL="285750" indent="-285750" fontAlgn="base">
                        <a:buFont typeface="Arial" panose="020B0604020202020204" pitchFamily="34" charset="0"/>
                        <a:buChar char="•"/>
                      </a:pPr>
                      <a:r>
                        <a:rPr lang="en-GB" sz="1800" b="1" i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one other course, or School Service</a:t>
                      </a:r>
                    </a:p>
                    <a:p>
                      <a:pPr marL="0" indent="0" fontAlgn="base">
                        <a:buFont typeface="Arial" panose="020B0604020202020204" pitchFamily="34" charset="0"/>
                        <a:buNone/>
                      </a:pPr>
                      <a:r>
                        <a:rPr lang="en-GB" sz="1800" b="1" i="0" u="sng" dirty="0">
                          <a:solidFill>
                            <a:srgbClr val="002060"/>
                          </a:solidFill>
                          <a:effectLst/>
                          <a:highlight>
                            <a:srgbClr val="FFFF00"/>
                          </a:highlight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or</a:t>
                      </a:r>
                    </a:p>
                    <a:p>
                      <a:pPr marL="285750" indent="-285750" fontAlgn="base">
                        <a:buFont typeface="Arial" panose="020B0604020202020204" pitchFamily="34" charset="0"/>
                        <a:buChar char="•"/>
                      </a:pPr>
                      <a:r>
                        <a:rPr lang="en-GB" sz="1800" b="1" i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 courses at any level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GB" sz="1800" b="1" i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Leadership (2 periods)</a:t>
                      </a:r>
                    </a:p>
                    <a:p>
                      <a:pPr marL="285750" indent="-285750" fontAlgn="base">
                        <a:buFont typeface="Arial" panose="020B0604020202020204" pitchFamily="34" charset="0"/>
                        <a:buChar char="•"/>
                      </a:pPr>
                      <a:r>
                        <a:rPr lang="en-GB" sz="1800" b="1" i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one other course, or School Service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597292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9267520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FEEE69-0BD6-F654-8D81-8E7FCA774C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8432D2-ADBF-287E-7D23-4FDE41DAB10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CAC3DBC-4153-34B0-4126-F107B027F22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617919C4-EC12-784A-9999-1C7877B86B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32119"/>
            <a:ext cx="12084149" cy="67973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CC64DC5-D4BC-1EB8-DFF5-252D36F0FF91}"/>
              </a:ext>
            </a:extLst>
          </p:cNvPr>
          <p:cNvSpPr txBox="1"/>
          <p:nvPr/>
        </p:nvSpPr>
        <p:spPr>
          <a:xfrm>
            <a:off x="3049172" y="3240817"/>
            <a:ext cx="609834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/>
              <a:t> </a:t>
            </a:r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C481B065-550B-2670-9CD9-E6D5AC30BE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667" y="157699"/>
            <a:ext cx="1599373" cy="21436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8655EC2-6CAC-3F95-A4B8-71E239BDFBDB}"/>
              </a:ext>
            </a:extLst>
          </p:cNvPr>
          <p:cNvSpPr txBox="1"/>
          <p:nvPr/>
        </p:nvSpPr>
        <p:spPr>
          <a:xfrm>
            <a:off x="2383971" y="613946"/>
            <a:ext cx="7598229" cy="2369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002060"/>
                </a:solidFill>
              </a:rPr>
              <a:t>Curriculum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800" b="1" dirty="0">
                <a:solidFill>
                  <a:srgbClr val="002060"/>
                </a:solidFill>
              </a:rPr>
              <a:t>Changes so far</a:t>
            </a:r>
            <a:endParaRPr lang="en-GB" b="1" dirty="0">
              <a:solidFill>
                <a:srgbClr val="002060"/>
              </a:solidFill>
            </a:endParaRPr>
          </a:p>
          <a:p>
            <a:pPr lvl="0"/>
            <a:endParaRPr lang="en-GB" dirty="0">
              <a:solidFill>
                <a:srgbClr val="002060"/>
              </a:solidFill>
            </a:endParaRPr>
          </a:p>
          <a:p>
            <a:endParaRPr lang="en-GB" sz="2800" b="1" dirty="0">
              <a:solidFill>
                <a:srgbClr val="002060"/>
              </a:solidFill>
            </a:endParaRPr>
          </a:p>
          <a:p>
            <a:endParaRPr lang="en-GB" sz="2800" b="1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GB" dirty="0"/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7317CAF1-6EE0-7214-6878-9897F21B03B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07677579"/>
              </p:ext>
            </p:extLst>
          </p:nvPr>
        </p:nvGraphicFramePr>
        <p:xfrm>
          <a:off x="424543" y="2270101"/>
          <a:ext cx="10014857" cy="28200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86986">
                  <a:extLst>
                    <a:ext uri="{9D8B030D-6E8A-4147-A177-3AD203B41FA5}">
                      <a16:colId xmlns:a16="http://schemas.microsoft.com/office/drawing/2014/main" val="2499558235"/>
                    </a:ext>
                  </a:extLst>
                </a:gridCol>
                <a:gridCol w="3086986">
                  <a:extLst>
                    <a:ext uri="{9D8B030D-6E8A-4147-A177-3AD203B41FA5}">
                      <a16:colId xmlns:a16="http://schemas.microsoft.com/office/drawing/2014/main" val="3417463819"/>
                    </a:ext>
                  </a:extLst>
                </a:gridCol>
                <a:gridCol w="3840885">
                  <a:extLst>
                    <a:ext uri="{9D8B030D-6E8A-4147-A177-3AD203B41FA5}">
                      <a16:colId xmlns:a16="http://schemas.microsoft.com/office/drawing/2014/main" val="2294936409"/>
                    </a:ext>
                  </a:extLst>
                </a:gridCol>
              </a:tblGrid>
              <a:tr h="989740">
                <a:tc>
                  <a:txBody>
                    <a:bodyPr/>
                    <a:lstStyle/>
                    <a:p>
                      <a:r>
                        <a:rPr lang="en-GB" b="1" dirty="0">
                          <a:solidFill>
                            <a:srgbClr val="002060"/>
                          </a:solidFill>
                          <a:latin typeface="+mn-lt"/>
                        </a:rPr>
                        <a:t>S5 Study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800" b="0" dirty="0">
                          <a:solidFill>
                            <a:srgbClr val="002060"/>
                          </a:solidFill>
                          <a:latin typeface="+mn-lt"/>
                        </a:rPr>
                        <a:t>Ensure all senior pupils are </a:t>
                      </a:r>
                      <a:r>
                        <a:rPr lang="en-GB" sz="1800" b="0" dirty="0">
                          <a:solidFill>
                            <a:srgbClr val="002060"/>
                          </a:solidFill>
                          <a:highlight>
                            <a:srgbClr val="FFFF00"/>
                          </a:highlight>
                          <a:latin typeface="+mn-lt"/>
                        </a:rPr>
                        <a:t>productively engaged </a:t>
                      </a:r>
                      <a:r>
                        <a:rPr lang="en-GB" sz="1800" b="0" dirty="0">
                          <a:solidFill>
                            <a:srgbClr val="002060"/>
                          </a:solidFill>
                          <a:latin typeface="+mn-lt"/>
                        </a:rPr>
                        <a:t>in their senior phase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800" b="0" dirty="0">
                          <a:solidFill>
                            <a:srgbClr val="002060"/>
                          </a:solidFill>
                          <a:latin typeface="+mn-lt"/>
                        </a:rPr>
                        <a:t>Improved </a:t>
                      </a:r>
                      <a:r>
                        <a:rPr lang="en-GB" sz="1800" b="0" dirty="0">
                          <a:solidFill>
                            <a:srgbClr val="002060"/>
                          </a:solidFill>
                          <a:highlight>
                            <a:srgbClr val="FFFF00"/>
                          </a:highlight>
                          <a:latin typeface="+mn-lt"/>
                        </a:rPr>
                        <a:t>safeguarding</a:t>
                      </a:r>
                      <a:r>
                        <a:rPr lang="en-GB" sz="1800" b="0" dirty="0">
                          <a:solidFill>
                            <a:srgbClr val="002060"/>
                          </a:solidFill>
                          <a:latin typeface="+mn-lt"/>
                        </a:rPr>
                        <a:t> of senior phase pupils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b="1" dirty="0">
                          <a:solidFill>
                            <a:srgbClr val="002060"/>
                          </a:solidFill>
                          <a:latin typeface="+mn-lt"/>
                        </a:rPr>
                        <a:t>All S5s with study periods now supervised by SLT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37390884"/>
                  </a:ext>
                </a:extLst>
              </a:tr>
              <a:tr h="1830272">
                <a:tc>
                  <a:txBody>
                    <a:bodyPr/>
                    <a:lstStyle/>
                    <a:p>
                      <a:r>
                        <a:rPr lang="en-GB" b="1" dirty="0">
                          <a:solidFill>
                            <a:srgbClr val="002060"/>
                          </a:solidFill>
                          <a:latin typeface="+mn-lt"/>
                        </a:rPr>
                        <a:t>S6 Study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b="1" dirty="0">
                          <a:solidFill>
                            <a:srgbClr val="002060"/>
                          </a:solidFill>
                          <a:latin typeface="+mn-lt"/>
                        </a:rPr>
                        <a:t>Library is now only designated Study space for S6s in PHS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b="1" dirty="0">
                          <a:solidFill>
                            <a:srgbClr val="002060"/>
                          </a:solidFill>
                          <a:latin typeface="+mn-lt"/>
                        </a:rPr>
                        <a:t>Designated quiet zone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597292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9642320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6B3BC8-C6A6-FE79-DC9C-EF0F0C0463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4508B8-77A8-74DB-4AB7-BF2D531588E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EB0AC31-9994-814E-4CEA-D909210E283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52F3AE1B-589E-BA7E-6932-0C8EAD06F3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32119"/>
            <a:ext cx="12084149" cy="67973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F9C32C3-7B49-0051-6196-B3E3E5DC677E}"/>
              </a:ext>
            </a:extLst>
          </p:cNvPr>
          <p:cNvSpPr txBox="1"/>
          <p:nvPr/>
        </p:nvSpPr>
        <p:spPr>
          <a:xfrm>
            <a:off x="3049172" y="3240817"/>
            <a:ext cx="609834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/>
              <a:t> </a:t>
            </a:r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E43B6708-4A94-9482-1368-010C5ED32A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667" y="157699"/>
            <a:ext cx="1599373" cy="21436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ED7CF55-1F34-A370-0581-3D48787728DF}"/>
              </a:ext>
            </a:extLst>
          </p:cNvPr>
          <p:cNvSpPr txBox="1"/>
          <p:nvPr/>
        </p:nvSpPr>
        <p:spPr>
          <a:xfrm>
            <a:off x="2383971" y="613946"/>
            <a:ext cx="7598229" cy="2369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002060"/>
                </a:solidFill>
              </a:rPr>
              <a:t>Curriculum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800" b="1" dirty="0">
                <a:solidFill>
                  <a:srgbClr val="002060"/>
                </a:solidFill>
              </a:rPr>
              <a:t>Changes so far</a:t>
            </a:r>
            <a:endParaRPr lang="en-GB" b="1" dirty="0">
              <a:solidFill>
                <a:srgbClr val="002060"/>
              </a:solidFill>
            </a:endParaRPr>
          </a:p>
          <a:p>
            <a:pPr lvl="0"/>
            <a:endParaRPr lang="en-GB" dirty="0">
              <a:solidFill>
                <a:srgbClr val="002060"/>
              </a:solidFill>
            </a:endParaRPr>
          </a:p>
          <a:p>
            <a:endParaRPr lang="en-GB" sz="2800" b="1" dirty="0">
              <a:solidFill>
                <a:srgbClr val="002060"/>
              </a:solidFill>
            </a:endParaRPr>
          </a:p>
          <a:p>
            <a:endParaRPr lang="en-GB" sz="2800" b="1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GB" dirty="0"/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69F8404B-9715-BBE9-F6A8-21D76034181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33012861"/>
              </p:ext>
            </p:extLst>
          </p:nvPr>
        </p:nvGraphicFramePr>
        <p:xfrm>
          <a:off x="424543" y="2270101"/>
          <a:ext cx="10014857" cy="2560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86986">
                  <a:extLst>
                    <a:ext uri="{9D8B030D-6E8A-4147-A177-3AD203B41FA5}">
                      <a16:colId xmlns:a16="http://schemas.microsoft.com/office/drawing/2014/main" val="2499558235"/>
                    </a:ext>
                  </a:extLst>
                </a:gridCol>
                <a:gridCol w="3086986">
                  <a:extLst>
                    <a:ext uri="{9D8B030D-6E8A-4147-A177-3AD203B41FA5}">
                      <a16:colId xmlns:a16="http://schemas.microsoft.com/office/drawing/2014/main" val="3417463819"/>
                    </a:ext>
                  </a:extLst>
                </a:gridCol>
                <a:gridCol w="3840885">
                  <a:extLst>
                    <a:ext uri="{9D8B030D-6E8A-4147-A177-3AD203B41FA5}">
                      <a16:colId xmlns:a16="http://schemas.microsoft.com/office/drawing/2014/main" val="2294936409"/>
                    </a:ext>
                  </a:extLst>
                </a:gridCol>
              </a:tblGrid>
              <a:tr h="1830272">
                <a:tc>
                  <a:txBody>
                    <a:bodyPr/>
                    <a:lstStyle/>
                    <a:p>
                      <a:r>
                        <a:rPr lang="en-GB" dirty="0">
                          <a:solidFill>
                            <a:srgbClr val="002060"/>
                          </a:solidFill>
                          <a:latin typeface="+mn-lt"/>
                        </a:rPr>
                        <a:t>S5 Core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b="0" dirty="0">
                          <a:solidFill>
                            <a:srgbClr val="002060"/>
                          </a:solidFill>
                          <a:latin typeface="+mn-lt"/>
                        </a:rPr>
                        <a:t>Ensuring curriculum meets </a:t>
                      </a:r>
                      <a:r>
                        <a:rPr lang="en-GB" b="0" dirty="0">
                          <a:solidFill>
                            <a:srgbClr val="002060"/>
                          </a:solidFill>
                          <a:highlight>
                            <a:srgbClr val="FFFF00"/>
                          </a:highlight>
                          <a:latin typeface="+mn-lt"/>
                        </a:rPr>
                        <a:t>entitlements</a:t>
                      </a:r>
                      <a:r>
                        <a:rPr lang="en-GB" b="0" dirty="0">
                          <a:solidFill>
                            <a:srgbClr val="002060"/>
                          </a:solidFill>
                          <a:latin typeface="+mn-lt"/>
                        </a:rPr>
                        <a:t> of all learners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b="0" dirty="0">
                          <a:solidFill>
                            <a:srgbClr val="002060"/>
                          </a:solidFill>
                          <a:latin typeface="+mn-lt"/>
                        </a:rPr>
                        <a:t>Increased opportunity for </a:t>
                      </a:r>
                      <a:r>
                        <a:rPr lang="en-GB" b="0" dirty="0">
                          <a:solidFill>
                            <a:srgbClr val="002060"/>
                          </a:solidFill>
                          <a:highlight>
                            <a:srgbClr val="FFFF00"/>
                          </a:highlight>
                          <a:latin typeface="+mn-lt"/>
                        </a:rPr>
                        <a:t>recognition of achievement </a:t>
                      </a:r>
                      <a:r>
                        <a:rPr lang="en-GB" b="0" dirty="0">
                          <a:solidFill>
                            <a:srgbClr val="002060"/>
                          </a:solidFill>
                          <a:latin typeface="+mn-lt"/>
                        </a:rPr>
                        <a:t>(RMPS)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b="0" dirty="0">
                          <a:solidFill>
                            <a:srgbClr val="002060"/>
                          </a:solidFill>
                          <a:latin typeface="+mn-lt"/>
                        </a:rPr>
                        <a:t>Meeting health &amp; wellbeing </a:t>
                      </a:r>
                      <a:r>
                        <a:rPr lang="en-GB" b="0" dirty="0">
                          <a:solidFill>
                            <a:srgbClr val="002060"/>
                          </a:solidFill>
                          <a:highlight>
                            <a:srgbClr val="FFFF00"/>
                          </a:highlight>
                          <a:latin typeface="+mn-lt"/>
                        </a:rPr>
                        <a:t>needs of all learners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b="1" dirty="0">
                          <a:solidFill>
                            <a:srgbClr val="002060"/>
                          </a:solidFill>
                          <a:latin typeface="+mn-lt"/>
                        </a:rPr>
                        <a:t>S5 Physical Education (HWB)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b="1" dirty="0">
                          <a:solidFill>
                            <a:srgbClr val="002060"/>
                          </a:solidFill>
                          <a:latin typeface="+mn-lt"/>
                        </a:rPr>
                        <a:t>S5 RMPS (Religious Beliefs &amp; Values Award)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597292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0032387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48B0C4-E5FE-8FB1-E189-1D706FF400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79FF19-B669-8131-4A71-649990B049B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F2EC403-2AF7-DC2F-CEE5-4069C8864CF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F6AEC58E-CAC0-900C-8E3A-522761B95D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32119"/>
            <a:ext cx="12084149" cy="67973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7D88723-23AE-FE5B-B911-B56D4E12639A}"/>
              </a:ext>
            </a:extLst>
          </p:cNvPr>
          <p:cNvSpPr txBox="1"/>
          <p:nvPr/>
        </p:nvSpPr>
        <p:spPr>
          <a:xfrm>
            <a:off x="3049172" y="3240817"/>
            <a:ext cx="609834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/>
              <a:t> </a:t>
            </a:r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B775A9C5-53A6-CD03-54B1-E7DCABBE53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667" y="157699"/>
            <a:ext cx="1599373" cy="21436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022210C-55F9-831B-D58B-AE58DC34B3B9}"/>
              </a:ext>
            </a:extLst>
          </p:cNvPr>
          <p:cNvSpPr txBox="1"/>
          <p:nvPr/>
        </p:nvSpPr>
        <p:spPr>
          <a:xfrm>
            <a:off x="2383971" y="613946"/>
            <a:ext cx="7598229" cy="2369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002060"/>
                </a:solidFill>
              </a:rPr>
              <a:t>Curriculum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800" b="1" dirty="0">
                <a:solidFill>
                  <a:srgbClr val="002060"/>
                </a:solidFill>
              </a:rPr>
              <a:t>Changes so far</a:t>
            </a:r>
            <a:endParaRPr lang="en-GB" b="1" dirty="0">
              <a:solidFill>
                <a:srgbClr val="002060"/>
              </a:solidFill>
            </a:endParaRPr>
          </a:p>
          <a:p>
            <a:pPr lvl="0"/>
            <a:endParaRPr lang="en-GB" dirty="0">
              <a:solidFill>
                <a:srgbClr val="002060"/>
              </a:solidFill>
            </a:endParaRPr>
          </a:p>
          <a:p>
            <a:endParaRPr lang="en-GB" sz="2800" b="1" dirty="0">
              <a:solidFill>
                <a:srgbClr val="002060"/>
              </a:solidFill>
            </a:endParaRPr>
          </a:p>
          <a:p>
            <a:endParaRPr lang="en-GB" sz="2800" b="1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GB" dirty="0"/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1926D515-E17D-BCB6-7DFE-4E341EA4E5B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9224409"/>
              </p:ext>
            </p:extLst>
          </p:nvPr>
        </p:nvGraphicFramePr>
        <p:xfrm>
          <a:off x="424543" y="2270101"/>
          <a:ext cx="10014857" cy="2286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86986">
                  <a:extLst>
                    <a:ext uri="{9D8B030D-6E8A-4147-A177-3AD203B41FA5}">
                      <a16:colId xmlns:a16="http://schemas.microsoft.com/office/drawing/2014/main" val="2499558235"/>
                    </a:ext>
                  </a:extLst>
                </a:gridCol>
                <a:gridCol w="3086986">
                  <a:extLst>
                    <a:ext uri="{9D8B030D-6E8A-4147-A177-3AD203B41FA5}">
                      <a16:colId xmlns:a16="http://schemas.microsoft.com/office/drawing/2014/main" val="3417463819"/>
                    </a:ext>
                  </a:extLst>
                </a:gridCol>
                <a:gridCol w="3840885">
                  <a:extLst>
                    <a:ext uri="{9D8B030D-6E8A-4147-A177-3AD203B41FA5}">
                      <a16:colId xmlns:a16="http://schemas.microsoft.com/office/drawing/2014/main" val="2294936409"/>
                    </a:ext>
                  </a:extLst>
                </a:gridCol>
              </a:tblGrid>
              <a:tr h="1830272">
                <a:tc>
                  <a:txBody>
                    <a:bodyPr/>
                    <a:lstStyle/>
                    <a:p>
                      <a:r>
                        <a:rPr lang="en-GB" dirty="0">
                          <a:solidFill>
                            <a:srgbClr val="002060"/>
                          </a:solidFill>
                          <a:latin typeface="+mn-lt"/>
                        </a:rPr>
                        <a:t>S6 Leadership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b="0" dirty="0">
                          <a:solidFill>
                            <a:srgbClr val="002060"/>
                          </a:solidFill>
                          <a:latin typeface="+mn-lt"/>
                        </a:rPr>
                        <a:t>Recognition of </a:t>
                      </a:r>
                      <a:r>
                        <a:rPr lang="en-GB" b="0" dirty="0">
                          <a:solidFill>
                            <a:srgbClr val="002060"/>
                          </a:solidFill>
                          <a:highlight>
                            <a:srgbClr val="FFFF00"/>
                          </a:highlight>
                          <a:latin typeface="+mn-lt"/>
                        </a:rPr>
                        <a:t>existing achievements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b="0" dirty="0">
                          <a:solidFill>
                            <a:srgbClr val="002060"/>
                          </a:solidFill>
                          <a:highlight>
                            <a:srgbClr val="FFFF00"/>
                          </a:highlight>
                          <a:latin typeface="+mn-lt"/>
                        </a:rPr>
                        <a:t>Raising expectation </a:t>
                      </a:r>
                      <a:r>
                        <a:rPr lang="en-GB" b="0" dirty="0">
                          <a:solidFill>
                            <a:srgbClr val="002060"/>
                          </a:solidFill>
                          <a:latin typeface="+mn-lt"/>
                        </a:rPr>
                        <a:t>of senior phase (Eastgate launch)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dirty="0">
                          <a:solidFill>
                            <a:srgbClr val="002060"/>
                          </a:solidFill>
                          <a:latin typeface="+mn-lt"/>
                        </a:rPr>
                        <a:t>All S6s now had opportunity to choose Leadership projects: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dirty="0">
                          <a:solidFill>
                            <a:srgbClr val="002060"/>
                          </a:solidFill>
                          <a:latin typeface="+mn-lt"/>
                        </a:rPr>
                        <a:t>Charities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dirty="0">
                          <a:solidFill>
                            <a:srgbClr val="002060"/>
                          </a:solidFill>
                          <a:latin typeface="+mn-lt"/>
                        </a:rPr>
                        <a:t>Home Learning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dirty="0">
                          <a:solidFill>
                            <a:srgbClr val="002060"/>
                          </a:solidFill>
                          <a:latin typeface="+mn-lt"/>
                        </a:rPr>
                        <a:t>DYW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dirty="0">
                          <a:solidFill>
                            <a:srgbClr val="002060"/>
                          </a:solidFill>
                          <a:latin typeface="+mn-lt"/>
                        </a:rPr>
                        <a:t>Inspire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dirty="0">
                          <a:solidFill>
                            <a:srgbClr val="002060"/>
                          </a:solidFill>
                          <a:latin typeface="+mn-lt"/>
                        </a:rPr>
                        <a:t>Tweed Reads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dirty="0">
                          <a:solidFill>
                            <a:srgbClr val="002060"/>
                          </a:solidFill>
                          <a:latin typeface="+mn-lt"/>
                        </a:rPr>
                        <a:t>Self-found (10%)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597292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1911678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86FA13-742B-6378-B107-50A4E07536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5D8D67-E6B3-DD67-FFDC-A4F9A844A8F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C9040A8-7174-A429-3C1B-FB06A9021C7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F7E51222-08D4-EEB0-58A8-EEF8C5B8A9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32119"/>
            <a:ext cx="12084149" cy="67973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947F353-49F3-FE5B-9946-B47550710D71}"/>
              </a:ext>
            </a:extLst>
          </p:cNvPr>
          <p:cNvSpPr txBox="1"/>
          <p:nvPr/>
        </p:nvSpPr>
        <p:spPr>
          <a:xfrm>
            <a:off x="3049172" y="3240817"/>
            <a:ext cx="609834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/>
              <a:t> </a:t>
            </a:r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DF74F9B8-5900-59DF-DF3E-91089CAC0B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667" y="157699"/>
            <a:ext cx="1599373" cy="21436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72DA247-8B5A-32EE-AF48-305B36C99B42}"/>
              </a:ext>
            </a:extLst>
          </p:cNvPr>
          <p:cNvSpPr txBox="1"/>
          <p:nvPr/>
        </p:nvSpPr>
        <p:spPr>
          <a:xfrm>
            <a:off x="2383971" y="613946"/>
            <a:ext cx="7598229" cy="2369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002060"/>
                </a:solidFill>
              </a:rPr>
              <a:t>Curriculum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800" b="1" dirty="0">
                <a:solidFill>
                  <a:srgbClr val="002060"/>
                </a:solidFill>
              </a:rPr>
              <a:t>Changes so far</a:t>
            </a:r>
            <a:endParaRPr lang="en-GB" b="1" dirty="0">
              <a:solidFill>
                <a:srgbClr val="002060"/>
              </a:solidFill>
            </a:endParaRPr>
          </a:p>
          <a:p>
            <a:pPr lvl="0"/>
            <a:endParaRPr lang="en-GB" dirty="0">
              <a:solidFill>
                <a:srgbClr val="002060"/>
              </a:solidFill>
            </a:endParaRPr>
          </a:p>
          <a:p>
            <a:endParaRPr lang="en-GB" sz="2800" b="1" dirty="0">
              <a:solidFill>
                <a:srgbClr val="002060"/>
              </a:solidFill>
            </a:endParaRPr>
          </a:p>
          <a:p>
            <a:endParaRPr lang="en-GB" sz="2800" b="1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GB" dirty="0"/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739C293F-AAF0-7C13-5B14-932B9B86772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70029336"/>
              </p:ext>
            </p:extLst>
          </p:nvPr>
        </p:nvGraphicFramePr>
        <p:xfrm>
          <a:off x="957943" y="1880515"/>
          <a:ext cx="9416141" cy="482568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15365">
                  <a:extLst>
                    <a:ext uri="{9D8B030D-6E8A-4147-A177-3AD203B41FA5}">
                      <a16:colId xmlns:a16="http://schemas.microsoft.com/office/drawing/2014/main" val="678470765"/>
                    </a:ext>
                  </a:extLst>
                </a:gridCol>
                <a:gridCol w="3850388">
                  <a:extLst>
                    <a:ext uri="{9D8B030D-6E8A-4147-A177-3AD203B41FA5}">
                      <a16:colId xmlns:a16="http://schemas.microsoft.com/office/drawing/2014/main" val="3215017884"/>
                    </a:ext>
                  </a:extLst>
                </a:gridCol>
                <a:gridCol w="3850388">
                  <a:extLst>
                    <a:ext uri="{9D8B030D-6E8A-4147-A177-3AD203B41FA5}">
                      <a16:colId xmlns:a16="http://schemas.microsoft.com/office/drawing/2014/main" val="1553027290"/>
                    </a:ext>
                  </a:extLst>
                </a:gridCol>
              </a:tblGrid>
              <a:tr h="102450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endParaRPr lang="en-GB" sz="1800" kern="100" dirty="0">
                        <a:solidFill>
                          <a:srgbClr val="002060"/>
                        </a:solidFill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endParaRPr lang="en-GB" sz="1800" kern="100" dirty="0">
                        <a:solidFill>
                          <a:srgbClr val="002060"/>
                        </a:solidFill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800" kern="100" dirty="0">
                          <a:solidFill>
                            <a:srgbClr val="002060"/>
                          </a:solidFill>
                          <a:effectLst/>
                        </a:rPr>
                        <a:t>S6 School Service</a:t>
                      </a:r>
                      <a:endParaRPr lang="en-GB" sz="1800" kern="100" dirty="0">
                        <a:solidFill>
                          <a:srgbClr val="002060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  <a:tabLst>
                          <a:tab pos="457200" algn="l"/>
                        </a:tabLst>
                      </a:pPr>
                      <a:r>
                        <a:rPr lang="en-GB" sz="1800" b="0" kern="100" dirty="0">
                          <a:solidFill>
                            <a:srgbClr val="00206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Recognition of </a:t>
                      </a:r>
                      <a:r>
                        <a:rPr lang="en-GB" sz="1800" b="0" kern="100" dirty="0">
                          <a:solidFill>
                            <a:srgbClr val="002060"/>
                          </a:solidFill>
                          <a:effectLst/>
                          <a:highlight>
                            <a:srgbClr val="FFFF00"/>
                          </a:highlight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existing achievements</a:t>
                      </a:r>
                      <a:endParaRPr lang="en-GB" sz="1800" b="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  <a:tabLst>
                          <a:tab pos="457200" algn="l"/>
                        </a:tabLst>
                      </a:pPr>
                      <a:r>
                        <a:rPr lang="en-GB" sz="1800" b="0" kern="100" dirty="0">
                          <a:solidFill>
                            <a:srgbClr val="002060"/>
                          </a:solidFill>
                          <a:effectLst/>
                          <a:highlight>
                            <a:srgbClr val="FFFF00"/>
                          </a:highlight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Raising expectation </a:t>
                      </a:r>
                      <a:r>
                        <a:rPr lang="en-GB" sz="1800" b="0" kern="100" dirty="0">
                          <a:solidFill>
                            <a:srgbClr val="00206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of senior phase</a:t>
                      </a:r>
                      <a:endParaRPr lang="en-GB" sz="1800" b="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  <a:tabLst>
                          <a:tab pos="457200" algn="l"/>
                        </a:tabLst>
                      </a:pPr>
                      <a:r>
                        <a:rPr lang="en-GB" sz="1800" b="1" kern="100" dirty="0">
                          <a:solidFill>
                            <a:srgbClr val="002060"/>
                          </a:solidFill>
                          <a:effectLst/>
                        </a:rPr>
                        <a:t>S6s can now opt to take an additional subject, or “School Service” as part of their S6 experience</a:t>
                      </a: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  <a:tabLst>
                          <a:tab pos="457200" algn="l"/>
                        </a:tabLst>
                      </a:pPr>
                      <a:r>
                        <a:rPr lang="en-GB" sz="1800" b="1" kern="100" dirty="0">
                          <a:solidFill>
                            <a:srgbClr val="00206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It is encouraged that this should be as closely as possible linked to their future pathways, and work or volunteering placements are strongly encouraged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71981935"/>
                  </a:ext>
                </a:extLst>
              </a:tr>
              <a:tr h="136309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800" b="1" kern="100" dirty="0">
                          <a:solidFill>
                            <a:srgbClr val="002060"/>
                          </a:solidFill>
                          <a:effectLst/>
                        </a:rPr>
                        <a:t>Broadening of the Curriculum</a:t>
                      </a:r>
                      <a:endParaRPr lang="en-GB" sz="1800" b="1" kern="100" dirty="0">
                        <a:solidFill>
                          <a:srgbClr val="002060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  <a:tabLst>
                          <a:tab pos="457200" algn="l"/>
                        </a:tabLst>
                      </a:pPr>
                      <a:r>
                        <a:rPr lang="en-GB" sz="1800" b="0" kern="100" dirty="0">
                          <a:solidFill>
                            <a:srgbClr val="00206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Recognition of pathways </a:t>
                      </a:r>
                      <a:r>
                        <a:rPr lang="en-GB" sz="1800" b="0" kern="100" dirty="0">
                          <a:solidFill>
                            <a:srgbClr val="002060"/>
                          </a:solidFill>
                          <a:effectLst/>
                          <a:highlight>
                            <a:srgbClr val="FFFF00"/>
                          </a:highlight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not traditionally academic</a:t>
                      </a:r>
                      <a:endParaRPr lang="en-GB" sz="1800" b="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  <a:tabLst>
                          <a:tab pos="457200" algn="l"/>
                        </a:tabLst>
                      </a:pPr>
                      <a:r>
                        <a:rPr lang="en-GB" sz="1800" b="1" kern="100" dirty="0">
                          <a:solidFill>
                            <a:srgbClr val="002060"/>
                          </a:solidFill>
                          <a:effectLst/>
                        </a:rPr>
                        <a:t>Furniture Making</a:t>
                      </a:r>
                    </a:p>
                    <a:p>
                      <a:pPr marL="342900" lvl="0" indent="-34290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  <a:tabLst>
                          <a:tab pos="457200" algn="l"/>
                        </a:tabLst>
                      </a:pPr>
                      <a:r>
                        <a:rPr lang="en-GB" sz="1800" b="1" kern="100" dirty="0" err="1">
                          <a:solidFill>
                            <a:srgbClr val="002060"/>
                          </a:solidFill>
                          <a:effectLst/>
                        </a:rPr>
                        <a:t>Mountainbiking</a:t>
                      </a:r>
                      <a:endParaRPr lang="en-GB" sz="1800" b="1" kern="100" dirty="0">
                        <a:solidFill>
                          <a:srgbClr val="002060"/>
                        </a:solidFill>
                        <a:effectLst/>
                      </a:endParaRPr>
                    </a:p>
                    <a:p>
                      <a:pPr marL="342900" lvl="0" indent="-34290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  <a:tabLst>
                          <a:tab pos="457200" algn="l"/>
                        </a:tabLst>
                      </a:pPr>
                      <a:r>
                        <a:rPr lang="en-GB" sz="1800" b="1" kern="100" dirty="0">
                          <a:solidFill>
                            <a:srgbClr val="002060"/>
                          </a:solidFill>
                          <a:effectLst/>
                        </a:rPr>
                        <a:t>Skills for Work Courses</a:t>
                      </a:r>
                    </a:p>
                    <a:p>
                      <a:pPr marL="342900" lvl="0" indent="-34290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  <a:tabLst>
                          <a:tab pos="457200" algn="l"/>
                        </a:tabLst>
                      </a:pPr>
                      <a:r>
                        <a:rPr lang="en-GB" sz="1800" b="1" kern="100" dirty="0">
                          <a:solidFill>
                            <a:srgbClr val="002060"/>
                          </a:solidFill>
                          <a:effectLst/>
                        </a:rPr>
                        <a:t>Health Sector</a:t>
                      </a:r>
                      <a:endParaRPr lang="en-GB" sz="1800" b="1" kern="100" dirty="0">
                        <a:solidFill>
                          <a:srgbClr val="002060"/>
                        </a:solidFill>
                        <a:effectLst/>
                        <a:latin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6636441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8247653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D88541-A749-9E2B-4476-B4E062090D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988C52-80E7-5EF0-C9A0-B0109C69E69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00A159A-7A68-0FEE-0341-3B7B49D46D7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86F59E33-D61F-FA29-23AC-8D4F0A65F3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32119"/>
            <a:ext cx="12084149" cy="67973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E387543-4422-BDAB-7CF4-CB8A1793F65D}"/>
              </a:ext>
            </a:extLst>
          </p:cNvPr>
          <p:cNvSpPr txBox="1"/>
          <p:nvPr/>
        </p:nvSpPr>
        <p:spPr>
          <a:xfrm>
            <a:off x="3049172" y="3240817"/>
            <a:ext cx="609834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/>
              <a:t> </a:t>
            </a:r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D144E3FB-E46B-CEFB-8FBD-596DF34C50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667" y="157699"/>
            <a:ext cx="1599373" cy="21436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8102A9F-6FC8-BF87-6419-0A292CFE575D}"/>
              </a:ext>
            </a:extLst>
          </p:cNvPr>
          <p:cNvSpPr txBox="1"/>
          <p:nvPr/>
        </p:nvSpPr>
        <p:spPr>
          <a:xfrm>
            <a:off x="2383971" y="613946"/>
            <a:ext cx="7598229" cy="2369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002060"/>
                </a:solidFill>
              </a:rPr>
              <a:t>Curriculum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800" b="1" dirty="0">
                <a:solidFill>
                  <a:srgbClr val="002060"/>
                </a:solidFill>
              </a:rPr>
              <a:t>Changes so far</a:t>
            </a:r>
            <a:endParaRPr lang="en-GB" b="1" dirty="0">
              <a:solidFill>
                <a:srgbClr val="002060"/>
              </a:solidFill>
            </a:endParaRPr>
          </a:p>
          <a:p>
            <a:pPr lvl="0"/>
            <a:endParaRPr lang="en-GB" dirty="0">
              <a:solidFill>
                <a:srgbClr val="002060"/>
              </a:solidFill>
            </a:endParaRPr>
          </a:p>
          <a:p>
            <a:endParaRPr lang="en-GB" sz="2800" b="1" dirty="0">
              <a:solidFill>
                <a:srgbClr val="002060"/>
              </a:solidFill>
            </a:endParaRPr>
          </a:p>
          <a:p>
            <a:endParaRPr lang="en-GB" sz="2800" b="1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GB" dirty="0"/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504AE6AC-1900-21CB-2E11-C58CF452104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88492322"/>
              </p:ext>
            </p:extLst>
          </p:nvPr>
        </p:nvGraphicFramePr>
        <p:xfrm>
          <a:off x="827314" y="2281273"/>
          <a:ext cx="9416141" cy="267772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15365">
                  <a:extLst>
                    <a:ext uri="{9D8B030D-6E8A-4147-A177-3AD203B41FA5}">
                      <a16:colId xmlns:a16="http://schemas.microsoft.com/office/drawing/2014/main" val="678470765"/>
                    </a:ext>
                  </a:extLst>
                </a:gridCol>
                <a:gridCol w="3850388">
                  <a:extLst>
                    <a:ext uri="{9D8B030D-6E8A-4147-A177-3AD203B41FA5}">
                      <a16:colId xmlns:a16="http://schemas.microsoft.com/office/drawing/2014/main" val="4086478962"/>
                    </a:ext>
                  </a:extLst>
                </a:gridCol>
                <a:gridCol w="3850388">
                  <a:extLst>
                    <a:ext uri="{9D8B030D-6E8A-4147-A177-3AD203B41FA5}">
                      <a16:colId xmlns:a16="http://schemas.microsoft.com/office/drawing/2014/main" val="1553027290"/>
                    </a:ext>
                  </a:extLst>
                </a:gridCol>
              </a:tblGrid>
              <a:tr h="102450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800" b="1" kern="100" dirty="0">
                          <a:solidFill>
                            <a:srgbClr val="00206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S5 &amp; S6 High Expectations Policy</a:t>
                      </a:r>
                      <a:endParaRPr lang="en-GB" sz="1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>
                          <a:tab pos="457200" algn="l"/>
                        </a:tabLst>
                        <a:defRPr/>
                      </a:pPr>
                      <a:r>
                        <a:rPr lang="en-GB" sz="1800" b="0" dirty="0">
                          <a:solidFill>
                            <a:srgbClr val="002060"/>
                          </a:solidFill>
                          <a:latin typeface="+mn-lt"/>
                        </a:rPr>
                        <a:t>Ensure all senior pupils are </a:t>
                      </a:r>
                      <a:r>
                        <a:rPr lang="en-GB" sz="1800" b="0" dirty="0">
                          <a:solidFill>
                            <a:srgbClr val="002060"/>
                          </a:solidFill>
                          <a:highlight>
                            <a:srgbClr val="FFFF00"/>
                          </a:highlight>
                          <a:latin typeface="+mn-lt"/>
                        </a:rPr>
                        <a:t>productively engaged </a:t>
                      </a:r>
                      <a:r>
                        <a:rPr lang="en-GB" sz="1800" b="0" dirty="0">
                          <a:solidFill>
                            <a:srgbClr val="002060"/>
                          </a:solidFill>
                          <a:latin typeface="+mn-lt"/>
                        </a:rPr>
                        <a:t>in their senior phase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15000"/>
                        </a:lnSpc>
                        <a:buFont typeface="Arial" panose="020B0604020202020204" pitchFamily="34" charset="0"/>
                        <a:buChar char="•"/>
                        <a:tabLst>
                          <a:tab pos="457200" algn="l"/>
                        </a:tabLst>
                      </a:pPr>
                      <a:r>
                        <a:rPr lang="en-GB" sz="1800" b="1" kern="100" dirty="0">
                          <a:solidFill>
                            <a:srgbClr val="00206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Rethinking our approach to requests of pupils to “drop” subjects in their senior phase</a:t>
                      </a:r>
                      <a:endParaRPr lang="en-GB" sz="1800" b="1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71981935"/>
                  </a:ext>
                </a:extLst>
              </a:tr>
              <a:tr h="102450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800" b="1" kern="100">
                          <a:solidFill>
                            <a:srgbClr val="00206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PHS Connect - Inclusion Curriculum</a:t>
                      </a:r>
                      <a:endParaRPr lang="en-GB" sz="18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15000"/>
                        </a:lnSpc>
                        <a:spcAft>
                          <a:spcPts val="800"/>
                        </a:spcAft>
                        <a:buFont typeface="Symbol" panose="05050102010706020507" pitchFamily="18" charset="2"/>
                        <a:buNone/>
                      </a:pPr>
                      <a:r>
                        <a:rPr lang="en-GB" sz="1800" b="0" kern="100" dirty="0">
                          <a:solidFill>
                            <a:srgbClr val="002060"/>
                          </a:solidFill>
                          <a:effectLst/>
                          <a:latin typeface="Aptos" panose="020B0004020202020204" pitchFamily="34" charset="0"/>
                          <a:ea typeface="Comic Sans MS" panose="030F0702030302020204" pitchFamily="66" charset="0"/>
                          <a:cs typeface="Comic Sans MS" panose="030F0702030302020204" pitchFamily="66" charset="0"/>
                        </a:rPr>
                        <a:t>The need for a varied curriculum that </a:t>
                      </a:r>
                      <a:r>
                        <a:rPr lang="en-GB" sz="1800" b="0" kern="100" dirty="0">
                          <a:solidFill>
                            <a:srgbClr val="002060"/>
                          </a:solidFill>
                          <a:effectLst/>
                          <a:highlight>
                            <a:srgbClr val="FFFF00"/>
                          </a:highlight>
                          <a:latin typeface="Aptos" panose="020B0004020202020204" pitchFamily="34" charset="0"/>
                          <a:ea typeface="Comic Sans MS" panose="030F0702030302020204" pitchFamily="66" charset="0"/>
                          <a:cs typeface="Comic Sans MS" panose="030F0702030302020204" pitchFamily="66" charset="0"/>
                        </a:rPr>
                        <a:t>meets the needs of every student</a:t>
                      </a:r>
                      <a:r>
                        <a:rPr lang="en-GB" sz="1800" b="0" kern="100" dirty="0">
                          <a:solidFill>
                            <a:srgbClr val="002060"/>
                          </a:solidFill>
                          <a:effectLst/>
                          <a:latin typeface="Aptos" panose="020B0004020202020204" pitchFamily="34" charset="0"/>
                          <a:ea typeface="Comic Sans MS" panose="030F0702030302020204" pitchFamily="66" charset="0"/>
                          <a:cs typeface="Comic Sans MS" panose="030F0702030302020204" pitchFamily="66" charset="0"/>
                        </a:rPr>
                        <a:t> as well as enabling and inspiring students to reach their full potential.</a:t>
                      </a:r>
                      <a:endParaRPr lang="en-GB" sz="1800" b="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lnSpc>
                          <a:spcPct val="115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GB" sz="1800" b="1" kern="100" dirty="0">
                          <a:solidFill>
                            <a:srgbClr val="00206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Appointment of a dedicated PT Inclusion to devise a bespoke curriculum for our pupils most at risk of not engaging with school</a:t>
                      </a:r>
                      <a:endParaRPr lang="en-GB" sz="1800" b="1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978733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2221401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130F19-FE28-609D-7DB7-01171D13D0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9D1F28-2154-3CC6-E69D-12ED5CF5A78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72451DC-DAAA-C7F0-5000-FCFD761782C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790CD481-5FDE-1D8E-FCB6-FAACDF5DAD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32119"/>
            <a:ext cx="12084149" cy="67973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68A164B-05CB-8011-035A-F0DD2A404988}"/>
              </a:ext>
            </a:extLst>
          </p:cNvPr>
          <p:cNvSpPr txBox="1"/>
          <p:nvPr/>
        </p:nvSpPr>
        <p:spPr>
          <a:xfrm>
            <a:off x="3049172" y="3240817"/>
            <a:ext cx="609834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/>
              <a:t> </a:t>
            </a:r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320AA977-8DB9-8889-0BDB-E53C29B70D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667" y="157699"/>
            <a:ext cx="1599373" cy="21436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8BA8DD6-4EBC-D97A-DB47-8DF434DF7455}"/>
              </a:ext>
            </a:extLst>
          </p:cNvPr>
          <p:cNvSpPr txBox="1"/>
          <p:nvPr/>
        </p:nvSpPr>
        <p:spPr>
          <a:xfrm>
            <a:off x="2383971" y="613946"/>
            <a:ext cx="7598229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002060"/>
                </a:solidFill>
              </a:rPr>
              <a:t>Curriculum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b="1" dirty="0">
                <a:solidFill>
                  <a:srgbClr val="002060"/>
                </a:solidFill>
              </a:rPr>
              <a:t>Impact so far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en-GB" b="1" dirty="0">
              <a:solidFill>
                <a:srgbClr val="002060"/>
              </a:solidFill>
            </a:endParaRPr>
          </a:p>
          <a:p>
            <a:pPr lvl="0"/>
            <a:endParaRPr lang="en-GB" dirty="0">
              <a:solidFill>
                <a:srgbClr val="002060"/>
              </a:solidFill>
            </a:endParaRPr>
          </a:p>
          <a:p>
            <a:endParaRPr lang="en-GB" sz="2800" b="1" dirty="0">
              <a:solidFill>
                <a:srgbClr val="002060"/>
              </a:solidFill>
            </a:endParaRPr>
          </a:p>
          <a:p>
            <a:endParaRPr lang="en-GB" sz="2800" b="1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GB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AABF4E2F-951F-D6F5-DDC4-312395CA637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44484" y="1588251"/>
            <a:ext cx="5108916" cy="5028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53548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2338EB-F0D1-8831-EF79-AC05913ACE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D7732C-6707-2394-12A5-96FA9516533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4C10821-16D8-423D-22C8-C5C597A5235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FE5DD56F-19CC-3C5F-9C18-BC7E92A3AE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32119"/>
            <a:ext cx="12084149" cy="67973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0B42A72-0483-2412-5C37-9A8E63BA35BB}"/>
              </a:ext>
            </a:extLst>
          </p:cNvPr>
          <p:cNvSpPr txBox="1"/>
          <p:nvPr/>
        </p:nvSpPr>
        <p:spPr>
          <a:xfrm>
            <a:off x="3049172" y="3240817"/>
            <a:ext cx="609834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/>
              <a:t> </a:t>
            </a:r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5B1D9F3E-03FD-260D-57F3-2F3DC93670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667" y="157699"/>
            <a:ext cx="1599373" cy="21436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EA94F51-5682-5321-DA34-8878C632AB70}"/>
              </a:ext>
            </a:extLst>
          </p:cNvPr>
          <p:cNvSpPr txBox="1"/>
          <p:nvPr/>
        </p:nvSpPr>
        <p:spPr>
          <a:xfrm>
            <a:off x="2383971" y="613946"/>
            <a:ext cx="7598229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002060"/>
                </a:solidFill>
              </a:rPr>
              <a:t>Curriculum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b="1" dirty="0">
                <a:solidFill>
                  <a:srgbClr val="002060"/>
                </a:solidFill>
              </a:rPr>
              <a:t>Impact so far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en-GB" b="1" dirty="0">
              <a:solidFill>
                <a:srgbClr val="002060"/>
              </a:solidFill>
            </a:endParaRPr>
          </a:p>
          <a:p>
            <a:pPr lvl="0"/>
            <a:endParaRPr lang="en-GB" dirty="0">
              <a:solidFill>
                <a:srgbClr val="002060"/>
              </a:solidFill>
            </a:endParaRPr>
          </a:p>
          <a:p>
            <a:endParaRPr lang="en-GB" sz="2800" b="1" dirty="0">
              <a:solidFill>
                <a:srgbClr val="002060"/>
              </a:solidFill>
            </a:endParaRPr>
          </a:p>
          <a:p>
            <a:endParaRPr lang="en-GB" sz="2800" b="1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GB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D786F0E-7E13-B8A3-2B42-88614BC8B67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44484" y="1625609"/>
            <a:ext cx="6080993" cy="49820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826663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F7A4EA-7112-1AB6-91A8-23C2E5E33A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BE97C5-500C-AC4B-0CB1-B1FAA5A4156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4A6A4B4-C5AE-4B33-E6CE-A75EC2F5892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FD28CA4E-2B6F-BD2F-5028-5FB83BA2A4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32119"/>
            <a:ext cx="12084149" cy="67973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60017A9-572E-FBF7-ADEF-FB39C1AE4260}"/>
              </a:ext>
            </a:extLst>
          </p:cNvPr>
          <p:cNvSpPr txBox="1"/>
          <p:nvPr/>
        </p:nvSpPr>
        <p:spPr>
          <a:xfrm>
            <a:off x="3049172" y="3240817"/>
            <a:ext cx="609834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/>
              <a:t> </a:t>
            </a:r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4657B1EF-BEF3-10B3-B0A4-08ACF5D16B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667" y="157699"/>
            <a:ext cx="1599373" cy="21436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956CDEB-13F9-CB98-0BFF-95AE9CAAE882}"/>
              </a:ext>
            </a:extLst>
          </p:cNvPr>
          <p:cNvSpPr txBox="1"/>
          <p:nvPr/>
        </p:nvSpPr>
        <p:spPr>
          <a:xfrm>
            <a:off x="2383971" y="613946"/>
            <a:ext cx="7598229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002060"/>
                </a:solidFill>
              </a:rPr>
              <a:t>Curriculum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b="1" dirty="0">
                <a:solidFill>
                  <a:srgbClr val="002060"/>
                </a:solidFill>
              </a:rPr>
              <a:t>Impact so far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en-GB" b="1" dirty="0">
              <a:solidFill>
                <a:srgbClr val="002060"/>
              </a:solidFill>
            </a:endParaRPr>
          </a:p>
          <a:p>
            <a:pPr lvl="0"/>
            <a:endParaRPr lang="en-GB" dirty="0">
              <a:solidFill>
                <a:srgbClr val="002060"/>
              </a:solidFill>
            </a:endParaRPr>
          </a:p>
          <a:p>
            <a:endParaRPr lang="en-GB" sz="2800" b="1" dirty="0">
              <a:solidFill>
                <a:srgbClr val="002060"/>
              </a:solidFill>
            </a:endParaRPr>
          </a:p>
          <a:p>
            <a:endParaRPr lang="en-GB" sz="2800" b="1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GB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4D92E2F-D818-CC63-E617-6AEEF24BB2C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44484" y="1742139"/>
            <a:ext cx="6916326" cy="4909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943166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A81DF2-444D-4B94-ED08-1A1C3AB03B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93BCBE-7A07-79DF-462B-5B4002D0E20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BF86CF5-A04E-96BD-7799-B35FD9CA09A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E952B2BC-E1D2-916D-0199-761A999072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32119"/>
            <a:ext cx="12084149" cy="67973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A629382-BA87-9A57-AA60-091017011569}"/>
              </a:ext>
            </a:extLst>
          </p:cNvPr>
          <p:cNvSpPr txBox="1"/>
          <p:nvPr/>
        </p:nvSpPr>
        <p:spPr>
          <a:xfrm>
            <a:off x="3049172" y="3240817"/>
            <a:ext cx="609834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/>
              <a:t> </a:t>
            </a:r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1D5573EA-ECA2-F3D5-3076-351A320154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667" y="157699"/>
            <a:ext cx="1599373" cy="21436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1E1D5CB-2B44-D479-DF45-BC5BB3D622B5}"/>
              </a:ext>
            </a:extLst>
          </p:cNvPr>
          <p:cNvSpPr txBox="1"/>
          <p:nvPr/>
        </p:nvSpPr>
        <p:spPr>
          <a:xfrm>
            <a:off x="2383971" y="613946"/>
            <a:ext cx="7598229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002060"/>
                </a:solidFill>
              </a:rPr>
              <a:t>Curriculum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b="1" dirty="0">
                <a:solidFill>
                  <a:srgbClr val="002060"/>
                </a:solidFill>
              </a:rPr>
              <a:t>Impact so far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en-GB" b="1" dirty="0">
              <a:solidFill>
                <a:srgbClr val="002060"/>
              </a:solidFill>
            </a:endParaRPr>
          </a:p>
          <a:p>
            <a:pPr lvl="0"/>
            <a:endParaRPr lang="en-GB" dirty="0">
              <a:solidFill>
                <a:srgbClr val="002060"/>
              </a:solidFill>
            </a:endParaRPr>
          </a:p>
          <a:p>
            <a:endParaRPr lang="en-GB" sz="2800" b="1" dirty="0">
              <a:solidFill>
                <a:srgbClr val="002060"/>
              </a:solidFill>
            </a:endParaRPr>
          </a:p>
          <a:p>
            <a:endParaRPr lang="en-GB" sz="2800" b="1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GB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DC14965-EEDA-9EA6-F0E5-539A00C79D6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44484" y="1644216"/>
            <a:ext cx="5900436" cy="5061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216571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A3ADDF-107F-2E87-01E3-2F49CB93D2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B1B540-F5E8-7F92-6AE0-60EC5A7AC45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275E622-8885-D13B-A912-080FB47882A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4D6F4B38-D3FD-DE32-6B19-3D29DFEE10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32119"/>
            <a:ext cx="12084149" cy="67973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49AEEC7-E8A4-5316-07F5-994525FDA885}"/>
              </a:ext>
            </a:extLst>
          </p:cNvPr>
          <p:cNvSpPr txBox="1"/>
          <p:nvPr/>
        </p:nvSpPr>
        <p:spPr>
          <a:xfrm>
            <a:off x="3049172" y="3240817"/>
            <a:ext cx="609834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/>
              <a:t> </a:t>
            </a:r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128DF4AC-9C9D-065C-AA53-66358A5248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667" y="157699"/>
            <a:ext cx="1599373" cy="21436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50EE170-2FFC-B9EA-210D-652733653893}"/>
              </a:ext>
            </a:extLst>
          </p:cNvPr>
          <p:cNvSpPr txBox="1"/>
          <p:nvPr/>
        </p:nvSpPr>
        <p:spPr>
          <a:xfrm>
            <a:off x="2383971" y="613946"/>
            <a:ext cx="7598229" cy="77251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002060"/>
                </a:solidFill>
              </a:rPr>
              <a:t>PHS Curriculum Vision</a:t>
            </a:r>
          </a:p>
          <a:p>
            <a:endParaRPr lang="en-GB" sz="2800" b="1" dirty="0">
              <a:solidFill>
                <a:srgbClr val="002060"/>
              </a:solidFill>
            </a:endParaRPr>
          </a:p>
          <a:p>
            <a:r>
              <a:rPr lang="en-GB" sz="2400" b="1" dirty="0">
                <a:solidFill>
                  <a:srgbClr val="002060"/>
                </a:solidFill>
              </a:rPr>
              <a:t>In PHS, we want </a:t>
            </a:r>
          </a:p>
          <a:p>
            <a:endParaRPr lang="en-GB" sz="2400" b="1" dirty="0">
              <a:solidFill>
                <a:srgbClr val="002060"/>
              </a:solidFill>
            </a:endParaRPr>
          </a:p>
          <a:p>
            <a:r>
              <a:rPr lang="en-GB" sz="2400" b="1" i="1" dirty="0">
                <a:solidFill>
                  <a:srgbClr val="002060"/>
                </a:solidFill>
                <a:highlight>
                  <a:srgbClr val="FFFF00"/>
                </a:highlight>
              </a:rPr>
              <a:t>A varied curriculum that meets the needs of every student as well as enabling and inspiring students to reach their full potential.</a:t>
            </a:r>
          </a:p>
          <a:p>
            <a:endParaRPr lang="en-GB" sz="2400" b="1" dirty="0">
              <a:solidFill>
                <a:srgbClr val="002060"/>
              </a:solidFill>
            </a:endParaRPr>
          </a:p>
          <a:p>
            <a:r>
              <a:rPr lang="en-GB" sz="2400" b="1" dirty="0">
                <a:solidFill>
                  <a:srgbClr val="002060"/>
                </a:solidFill>
              </a:rPr>
              <a:t> The curriculum we offer is designed not only to be as engaging as possible, but also be rooted in the real world pathways and opportunities available to our young people. </a:t>
            </a:r>
          </a:p>
          <a:p>
            <a:endParaRPr lang="en-GB" sz="2400" b="1" dirty="0">
              <a:solidFill>
                <a:srgbClr val="002060"/>
              </a:solidFill>
            </a:endParaRPr>
          </a:p>
          <a:p>
            <a:r>
              <a:rPr lang="en-GB" sz="2400" b="1" dirty="0">
                <a:solidFill>
                  <a:srgbClr val="002060"/>
                </a:solidFill>
              </a:rPr>
              <a:t>S1-S3	= Experiences</a:t>
            </a:r>
          </a:p>
          <a:p>
            <a:r>
              <a:rPr lang="en-GB" sz="2400" b="1" dirty="0">
                <a:solidFill>
                  <a:srgbClr val="002060"/>
                </a:solidFill>
              </a:rPr>
              <a:t>S4-S6	= Pathways</a:t>
            </a:r>
          </a:p>
          <a:p>
            <a:endParaRPr lang="en-GB" b="1" dirty="0">
              <a:solidFill>
                <a:srgbClr val="002060"/>
              </a:solidFill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en-GB" b="1" dirty="0">
              <a:solidFill>
                <a:srgbClr val="002060"/>
              </a:solidFill>
            </a:endParaRPr>
          </a:p>
          <a:p>
            <a:pPr lvl="0"/>
            <a:endParaRPr lang="en-GB" dirty="0">
              <a:solidFill>
                <a:srgbClr val="002060"/>
              </a:solidFill>
            </a:endParaRPr>
          </a:p>
          <a:p>
            <a:endParaRPr lang="en-GB" sz="2800" b="1" dirty="0">
              <a:solidFill>
                <a:srgbClr val="002060"/>
              </a:solidFill>
            </a:endParaRPr>
          </a:p>
          <a:p>
            <a:endParaRPr lang="en-GB" sz="2800" b="1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7459739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537B68-D9A2-1B63-B04A-9C1D1EB181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B75CCC-D8F2-CA0E-1E3C-BF52A4C5368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348CA75-B57C-5FEB-6323-A5D0FE63F15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181FB85F-EA07-0BFC-7977-0ED4E53846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32119"/>
            <a:ext cx="12084149" cy="67973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EC03FD4-C527-36DB-8F50-901C1159AE6D}"/>
              </a:ext>
            </a:extLst>
          </p:cNvPr>
          <p:cNvSpPr txBox="1"/>
          <p:nvPr/>
        </p:nvSpPr>
        <p:spPr>
          <a:xfrm>
            <a:off x="3049172" y="3240817"/>
            <a:ext cx="609834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/>
              <a:t> </a:t>
            </a:r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A5733480-51DA-B255-FC3A-F42EF9E9A8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667" y="157699"/>
            <a:ext cx="1599373" cy="21436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A115D5A-70A5-2327-E02B-E9EA0A8DDE49}"/>
              </a:ext>
            </a:extLst>
          </p:cNvPr>
          <p:cNvSpPr txBox="1"/>
          <p:nvPr/>
        </p:nvSpPr>
        <p:spPr>
          <a:xfrm>
            <a:off x="2383971" y="613946"/>
            <a:ext cx="7598229" cy="73722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002060"/>
                </a:solidFill>
              </a:rPr>
              <a:t>Where are we going now?</a:t>
            </a:r>
            <a:endParaRPr lang="en-GB" dirty="0">
              <a:solidFill>
                <a:srgbClr val="002060"/>
              </a:solidFill>
            </a:endParaRPr>
          </a:p>
          <a:p>
            <a:r>
              <a:rPr lang="en-GB" dirty="0"/>
              <a:t> </a:t>
            </a:r>
          </a:p>
          <a:p>
            <a:r>
              <a:rPr lang="en-GB" sz="2800" b="1" dirty="0">
                <a:solidFill>
                  <a:srgbClr val="002060"/>
                </a:solidFill>
              </a:rPr>
              <a:t>To complete this vision, we are continuing to work towards further changes in the following areas:</a:t>
            </a:r>
          </a:p>
          <a:p>
            <a:pPr marL="1714500" lvl="3" indent="-342900">
              <a:lnSpc>
                <a:spcPct val="115000"/>
              </a:lnSpc>
              <a:spcAft>
                <a:spcPts val="800"/>
              </a:spcAft>
              <a:buFont typeface="+mj-lt"/>
              <a:buAutoNum type="arabicPeriod"/>
              <a:tabLst>
                <a:tab pos="685800" algn="l"/>
              </a:tabLst>
            </a:pPr>
            <a:r>
              <a:rPr lang="en-GB" sz="1600" b="1" kern="100" dirty="0">
                <a:solidFill>
                  <a:srgbClr val="00206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Inclusion Curriculum</a:t>
            </a:r>
            <a:r>
              <a:rPr lang="en-GB" sz="1600" b="1" i="1" kern="100" dirty="0">
                <a:solidFill>
                  <a:srgbClr val="00206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endParaRPr lang="en-GB" sz="1600" b="1" kern="100" dirty="0">
              <a:solidFill>
                <a:srgbClr val="002060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1714500" lvl="3" indent="-342900">
              <a:lnSpc>
                <a:spcPct val="115000"/>
              </a:lnSpc>
              <a:spcAft>
                <a:spcPts val="800"/>
              </a:spcAft>
              <a:buFont typeface="+mj-lt"/>
              <a:buAutoNum type="arabicPeriod"/>
              <a:tabLst>
                <a:tab pos="685800" algn="l"/>
              </a:tabLst>
            </a:pPr>
            <a:r>
              <a:rPr lang="en-GB" sz="1600" b="1" kern="100" dirty="0">
                <a:solidFill>
                  <a:srgbClr val="00206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Move to 7 subjects in S4, and subsequent</a:t>
            </a:r>
          </a:p>
          <a:p>
            <a:pPr marL="2114550" lvl="4" indent="-285750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914400" algn="l"/>
              </a:tabLst>
            </a:pPr>
            <a:r>
              <a:rPr lang="en-GB" sz="1600" b="1" kern="100" dirty="0">
                <a:solidFill>
                  <a:srgbClr val="00206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Changes to S3</a:t>
            </a:r>
          </a:p>
          <a:p>
            <a:pPr marL="2114550" lvl="4" indent="-285750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914400" algn="l"/>
              </a:tabLst>
            </a:pPr>
            <a:r>
              <a:rPr lang="en-GB" sz="1600" b="1" kern="100" dirty="0">
                <a:solidFill>
                  <a:srgbClr val="00206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Changes to S2, and S1</a:t>
            </a:r>
          </a:p>
          <a:p>
            <a:pPr marL="1714500" lvl="3" indent="-342900">
              <a:lnSpc>
                <a:spcPct val="115000"/>
              </a:lnSpc>
              <a:buFont typeface="+mj-lt"/>
              <a:buAutoNum type="arabicPeriod"/>
              <a:tabLst>
                <a:tab pos="685800" algn="l"/>
              </a:tabLst>
            </a:pPr>
            <a:r>
              <a:rPr lang="en-GB" sz="1600" b="1" kern="100" dirty="0">
                <a:solidFill>
                  <a:srgbClr val="00206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S5 &amp; S6 Curriculum: 6 choices, not 6 periods</a:t>
            </a:r>
            <a:r>
              <a:rPr lang="en-GB" sz="1600" b="1" i="1" kern="100" dirty="0">
                <a:solidFill>
                  <a:srgbClr val="00206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endParaRPr lang="en-GB" sz="1600" b="1" kern="100" dirty="0">
              <a:solidFill>
                <a:srgbClr val="002060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1714500" lvl="3" indent="-342900">
              <a:lnSpc>
                <a:spcPct val="115000"/>
              </a:lnSpc>
              <a:spcAft>
                <a:spcPts val="800"/>
              </a:spcAft>
              <a:buFont typeface="+mj-lt"/>
              <a:buAutoNum type="arabicPeriod"/>
              <a:tabLst>
                <a:tab pos="685800" algn="l"/>
              </a:tabLst>
            </a:pPr>
            <a:r>
              <a:rPr lang="en-GB" sz="1600" b="1" kern="100" dirty="0">
                <a:solidFill>
                  <a:srgbClr val="00206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 BGE Curriculum of Experiences </a:t>
            </a:r>
          </a:p>
          <a:p>
            <a:pPr marL="2114550" lvl="4" indent="-285750">
              <a:lnSpc>
                <a:spcPct val="115000"/>
              </a:lnSpc>
              <a:spcAft>
                <a:spcPts val="800"/>
              </a:spcAft>
              <a:buFont typeface="+mj-lt"/>
              <a:buAutoNum type="romanLcPeriod"/>
            </a:pPr>
            <a:r>
              <a:rPr lang="en-GB" sz="1600" b="1" kern="100" dirty="0">
                <a:solidFill>
                  <a:srgbClr val="00206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BGE Curriculum of Experiences</a:t>
            </a:r>
          </a:p>
          <a:p>
            <a:pPr marL="2114550" lvl="4" indent="-285750">
              <a:lnSpc>
                <a:spcPct val="115000"/>
              </a:lnSpc>
              <a:spcAft>
                <a:spcPts val="800"/>
              </a:spcAft>
              <a:buFont typeface="+mj-lt"/>
              <a:buAutoNum type="romanLcPeriod"/>
            </a:pPr>
            <a:r>
              <a:rPr lang="en-GB" sz="1600" b="1" kern="100" dirty="0">
                <a:solidFill>
                  <a:srgbClr val="00206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S2 Academies </a:t>
            </a:r>
          </a:p>
          <a:p>
            <a:pPr marL="1714500" lvl="3" indent="-342900">
              <a:lnSpc>
                <a:spcPct val="115000"/>
              </a:lnSpc>
              <a:spcAft>
                <a:spcPts val="800"/>
              </a:spcAft>
              <a:buFont typeface="+mj-lt"/>
              <a:buAutoNum type="romanLcPeriod"/>
              <a:tabLst>
                <a:tab pos="685800" algn="l"/>
              </a:tabLst>
            </a:pPr>
            <a:r>
              <a:rPr lang="en-GB" sz="1600" b="1" kern="100" dirty="0">
                <a:solidFill>
                  <a:srgbClr val="00206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Enhanced Transition Support - School Leaver Programme</a:t>
            </a:r>
          </a:p>
          <a:p>
            <a:pPr marL="1714500" lvl="3" indent="-342900">
              <a:lnSpc>
                <a:spcPct val="115000"/>
              </a:lnSpc>
              <a:spcAft>
                <a:spcPts val="800"/>
              </a:spcAft>
              <a:buFont typeface="+mj-lt"/>
              <a:buAutoNum type="arabicPeriod"/>
              <a:tabLst>
                <a:tab pos="685800" algn="l"/>
              </a:tabLst>
            </a:pPr>
            <a:r>
              <a:rPr lang="en-GB" sz="1600" b="1" kern="100" dirty="0">
                <a:solidFill>
                  <a:srgbClr val="00206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Advanced Highers </a:t>
            </a:r>
          </a:p>
          <a:p>
            <a:pPr marL="1714500" lvl="3" indent="-342900">
              <a:lnSpc>
                <a:spcPct val="115000"/>
              </a:lnSpc>
              <a:spcAft>
                <a:spcPts val="800"/>
              </a:spcAft>
              <a:buFont typeface="+mj-lt"/>
              <a:buAutoNum type="arabicPeriod"/>
              <a:tabLst>
                <a:tab pos="685800" algn="l"/>
              </a:tabLst>
            </a:pPr>
            <a:r>
              <a:rPr lang="en-GB" sz="1600" b="1" kern="100" dirty="0">
                <a:solidFill>
                  <a:srgbClr val="00206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PHS School Service</a:t>
            </a:r>
          </a:p>
          <a:p>
            <a:endParaRPr lang="en-GB" sz="2800" b="1" dirty="0">
              <a:solidFill>
                <a:srgbClr val="002060"/>
              </a:solidFill>
            </a:endParaRPr>
          </a:p>
          <a:p>
            <a:endParaRPr lang="en-GB" sz="2800" b="1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8895714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0C45AF-8887-7B2B-8831-5A6F45A31C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5E6EE7-8C40-0FCC-8495-3B2D8B7A126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A0E0209-DC75-AEB8-57AF-DF56FB7DB05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D9866A62-D35D-71E7-EF79-3C96C52928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32119"/>
            <a:ext cx="12084149" cy="67973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A6F6994-AF1D-C0AF-1CDC-536BE3A5B6A8}"/>
              </a:ext>
            </a:extLst>
          </p:cNvPr>
          <p:cNvSpPr txBox="1"/>
          <p:nvPr/>
        </p:nvSpPr>
        <p:spPr>
          <a:xfrm>
            <a:off x="3049172" y="3240817"/>
            <a:ext cx="609834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/>
              <a:t> </a:t>
            </a:r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A256528F-D27A-B3AA-D3AF-D654470AE4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667" y="157699"/>
            <a:ext cx="1599373" cy="21436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C135592-F0BF-A25A-FAFC-69220C89B49D}"/>
              </a:ext>
            </a:extLst>
          </p:cNvPr>
          <p:cNvSpPr txBox="1"/>
          <p:nvPr/>
        </p:nvSpPr>
        <p:spPr>
          <a:xfrm>
            <a:off x="2383971" y="613946"/>
            <a:ext cx="7598229" cy="67351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002060"/>
                </a:solidFill>
              </a:rPr>
              <a:t>Where are we going now?</a:t>
            </a:r>
            <a:endParaRPr lang="en-GB" sz="3200" dirty="0"/>
          </a:p>
          <a:p>
            <a:pPr marL="342900" lvl="0" indent="-342900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endParaRPr lang="en-GB" sz="2000" b="1" i="1" kern="100" dirty="0">
              <a:solidFill>
                <a:srgbClr val="002060"/>
              </a:solidFill>
              <a:effectLst/>
              <a:highlight>
                <a:srgbClr val="FFFF00"/>
              </a:highlight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GB" sz="2000" b="1" i="1" kern="100" dirty="0">
                <a:solidFill>
                  <a:srgbClr val="002060"/>
                </a:solidFill>
                <a:effectLst/>
                <a:highlight>
                  <a:srgbClr val="FFFF00"/>
                </a:highlight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 varied curriculum that meets the needs of every student as well as enabling and inspiring students to reach their full potential.</a:t>
            </a:r>
          </a:p>
          <a:p>
            <a:pPr marL="342900" lvl="0" indent="-342900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endParaRPr lang="en-GB" sz="2000" kern="100" dirty="0">
              <a:solidFill>
                <a:srgbClr val="002060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800"/>
              </a:spcAft>
              <a:buFont typeface="+mj-lt"/>
              <a:buAutoNum type="arabicPeriod"/>
              <a:tabLst>
                <a:tab pos="685800" algn="l"/>
              </a:tabLst>
            </a:pPr>
            <a:r>
              <a:rPr lang="en-GB" sz="2000" kern="100" dirty="0">
                <a:solidFill>
                  <a:srgbClr val="00206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Inclusion Curriculum</a:t>
            </a:r>
            <a:r>
              <a:rPr lang="en-GB" sz="2000" b="1" i="1" kern="100" dirty="0">
                <a:solidFill>
                  <a:srgbClr val="00206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</a:p>
          <a:p>
            <a:pPr marL="800100" lvl="1" indent="-342900">
              <a:lnSpc>
                <a:spcPct val="115000"/>
              </a:lnSpc>
              <a:spcAft>
                <a:spcPts val="800"/>
              </a:spcAft>
              <a:buFont typeface="Wingdings" panose="05000000000000000000" pitchFamily="2" charset="2"/>
              <a:buChar char="Ø"/>
              <a:tabLst>
                <a:tab pos="685800" algn="l"/>
              </a:tabLst>
            </a:pPr>
            <a:r>
              <a:rPr lang="en-GB" sz="2000" kern="100" dirty="0">
                <a:solidFill>
                  <a:srgbClr val="002060"/>
                </a:solidFill>
                <a:effectLst/>
                <a:highlight>
                  <a:srgbClr val="00FF00"/>
                </a:highlight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Embedding a trauma-informed curri</a:t>
            </a:r>
            <a:r>
              <a:rPr lang="en-GB" sz="2000" kern="100" dirty="0">
                <a:solidFill>
                  <a:srgbClr val="002060"/>
                </a:solidFill>
                <a:highlight>
                  <a:srgbClr val="00FF00"/>
                </a:highlight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culum approach</a:t>
            </a:r>
            <a:endParaRPr lang="en-GB" sz="2000" kern="100" dirty="0">
              <a:solidFill>
                <a:srgbClr val="002060"/>
              </a:solidFill>
              <a:effectLst/>
              <a:highlight>
                <a:srgbClr val="00FF00"/>
              </a:highlight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457200" lvl="0" indent="-457200">
              <a:lnSpc>
                <a:spcPct val="115000"/>
              </a:lnSpc>
              <a:spcAft>
                <a:spcPts val="800"/>
              </a:spcAft>
              <a:buFont typeface="+mj-lt"/>
              <a:buAutoNum type="arabicPeriod" startAt="2"/>
              <a:tabLst>
                <a:tab pos="685800" algn="l"/>
              </a:tabLst>
            </a:pPr>
            <a:r>
              <a:rPr lang="en-GB" sz="2000" kern="100" dirty="0">
                <a:solidFill>
                  <a:srgbClr val="00206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Move to 7 subjects in S4, and subsequent</a:t>
            </a:r>
          </a:p>
          <a:p>
            <a:pPr marL="742950" lvl="1" indent="-285750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914400" algn="l"/>
              </a:tabLst>
            </a:pPr>
            <a:r>
              <a:rPr lang="en-GB" sz="2000" kern="100" dirty="0">
                <a:solidFill>
                  <a:srgbClr val="00206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Changes to S3</a:t>
            </a:r>
          </a:p>
          <a:p>
            <a:pPr marL="742950" lvl="1" indent="-285750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914400" algn="l"/>
              </a:tabLst>
            </a:pPr>
            <a:r>
              <a:rPr lang="en-GB" sz="2000" kern="100" dirty="0">
                <a:solidFill>
                  <a:srgbClr val="00206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Changes to S2, and S1</a:t>
            </a:r>
          </a:p>
          <a:p>
            <a:pPr marL="342900" lvl="0" indent="-342900">
              <a:lnSpc>
                <a:spcPct val="115000"/>
              </a:lnSpc>
              <a:spcAft>
                <a:spcPts val="800"/>
              </a:spcAft>
              <a:buFont typeface="+mj-lt"/>
              <a:buAutoNum type="arabicPeriod" startAt="2"/>
              <a:tabLst>
                <a:tab pos="685800" algn="l"/>
              </a:tabLst>
            </a:pPr>
            <a:r>
              <a:rPr lang="en-GB" sz="2000" kern="100" dirty="0">
                <a:solidFill>
                  <a:srgbClr val="00206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S5 &amp; S6 Curriculum: 6 choices, not 6 periods</a:t>
            </a:r>
            <a:endParaRPr lang="en-GB" sz="2000" kern="100" dirty="0">
              <a:solidFill>
                <a:srgbClr val="002060"/>
              </a:solidFill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571500" lvl="0" indent="-571500">
              <a:lnSpc>
                <a:spcPct val="115000"/>
              </a:lnSpc>
              <a:spcAft>
                <a:spcPts val="800"/>
              </a:spcAft>
              <a:buFont typeface="Wingdings" panose="05000000000000000000" pitchFamily="2" charset="2"/>
              <a:buChar char="Ø"/>
              <a:tabLst>
                <a:tab pos="685800" algn="l"/>
              </a:tabLst>
            </a:pPr>
            <a:r>
              <a:rPr lang="en-GB" sz="2000" kern="100" dirty="0">
                <a:solidFill>
                  <a:srgbClr val="002060"/>
                </a:solidFill>
                <a:highlight>
                  <a:srgbClr val="00FF00"/>
                </a:highlight>
                <a:latin typeface="Aptos" panose="020B0004020202020204" pitchFamily="34" charset="0"/>
                <a:cs typeface="Times New Roman" panose="02020603050405020304" pitchFamily="18" charset="0"/>
              </a:rPr>
              <a:t>A higher number of “columns” offers more opportunities for broader experiences in school</a:t>
            </a:r>
            <a:endParaRPr lang="en-GB" sz="4400" dirty="0">
              <a:solidFill>
                <a:srgbClr val="002060"/>
              </a:solidFill>
              <a:highlight>
                <a:srgbClr val="00FF00"/>
              </a:highlight>
            </a:endParaRPr>
          </a:p>
          <a:p>
            <a:pPr marL="914400" lvl="1" indent="-457200">
              <a:buFont typeface="Wingdings" panose="05000000000000000000" pitchFamily="2" charset="2"/>
              <a:buChar char="Ø"/>
            </a:pPr>
            <a:endParaRPr lang="en-GB" sz="2000" b="1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7870392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DE2CD2-D3EB-E86D-98B9-B03DF2AB1B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580566-EE68-EE26-AEE5-47D423DA14B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92FE495-D9D5-C706-752C-0787C49E058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931696D1-76F8-4156-9C2B-771695A0E8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32119"/>
            <a:ext cx="12084149" cy="67973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1D561BD-11D7-7A95-976B-4D7AC0FE2AD4}"/>
              </a:ext>
            </a:extLst>
          </p:cNvPr>
          <p:cNvSpPr txBox="1"/>
          <p:nvPr/>
        </p:nvSpPr>
        <p:spPr>
          <a:xfrm>
            <a:off x="3049172" y="3240817"/>
            <a:ext cx="609834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/>
              <a:t> </a:t>
            </a:r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A20C5AFB-F5CB-3BDE-5A2E-031792744F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667" y="157699"/>
            <a:ext cx="1599373" cy="21436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DFAA880-FBBD-FDDB-D69B-EFF3369D28CE}"/>
              </a:ext>
            </a:extLst>
          </p:cNvPr>
          <p:cNvSpPr txBox="1"/>
          <p:nvPr/>
        </p:nvSpPr>
        <p:spPr>
          <a:xfrm>
            <a:off x="2383971" y="613946"/>
            <a:ext cx="7598229" cy="57656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002060"/>
                </a:solidFill>
              </a:rPr>
              <a:t>Where are we going now?</a:t>
            </a:r>
            <a:endParaRPr lang="en-GB" dirty="0">
              <a:solidFill>
                <a:srgbClr val="002060"/>
              </a:solidFill>
            </a:endParaRPr>
          </a:p>
          <a:p>
            <a:r>
              <a:rPr lang="en-GB" dirty="0"/>
              <a:t> </a:t>
            </a:r>
          </a:p>
          <a:p>
            <a:pPr marL="342900" lvl="0" indent="-342900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GB" sz="2000" b="1" i="1" kern="100" dirty="0">
                <a:solidFill>
                  <a:srgbClr val="00206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 Broad, General Education in S1-3 that exposes our young people to as wide a range of opportunities and experiences as possible. </a:t>
            </a:r>
          </a:p>
          <a:p>
            <a:pPr marL="342900" lvl="0" indent="-342900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endParaRPr lang="en-GB" sz="2000" kern="100" dirty="0">
              <a:solidFill>
                <a:srgbClr val="002060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457200" lvl="0" indent="-457200">
              <a:lnSpc>
                <a:spcPct val="115000"/>
              </a:lnSpc>
              <a:spcAft>
                <a:spcPts val="800"/>
              </a:spcAft>
              <a:buFont typeface="+mj-lt"/>
              <a:buAutoNum type="arabicPeriod" startAt="4"/>
              <a:tabLst>
                <a:tab pos="685800" algn="l"/>
              </a:tabLst>
            </a:pPr>
            <a:r>
              <a:rPr lang="en-GB" sz="2000" kern="100" dirty="0">
                <a:solidFill>
                  <a:srgbClr val="00206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 BGE Curriculum of Experiences </a:t>
            </a:r>
          </a:p>
          <a:p>
            <a:pPr marL="742950" lvl="1" indent="-285750">
              <a:lnSpc>
                <a:spcPct val="115000"/>
              </a:lnSpc>
              <a:spcAft>
                <a:spcPts val="800"/>
              </a:spcAft>
              <a:buFont typeface="+mj-lt"/>
              <a:buAutoNum type="romanLcPeriod"/>
            </a:pPr>
            <a:r>
              <a:rPr lang="en-GB" sz="2000" kern="100" dirty="0">
                <a:solidFill>
                  <a:srgbClr val="00206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BGE Curriculum of Experiences</a:t>
            </a:r>
          </a:p>
          <a:p>
            <a:pPr marL="800100" lvl="1" indent="-342900">
              <a:lnSpc>
                <a:spcPct val="115000"/>
              </a:lnSpc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en-GB" sz="2000" kern="100" dirty="0">
                <a:solidFill>
                  <a:srgbClr val="002060"/>
                </a:solidFill>
                <a:highlight>
                  <a:srgbClr val="00FF00"/>
                </a:highlight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Access to a broader range of DYW experiences in school, that are strategic and sector-led</a:t>
            </a:r>
          </a:p>
          <a:p>
            <a:pPr marL="742950" lvl="1" indent="-285750">
              <a:lnSpc>
                <a:spcPct val="115000"/>
              </a:lnSpc>
              <a:spcAft>
                <a:spcPts val="800"/>
              </a:spcAft>
              <a:buFont typeface="+mj-lt"/>
              <a:buAutoNum type="romanLcPeriod"/>
            </a:pPr>
            <a:r>
              <a:rPr lang="en-GB" sz="2000" kern="100" dirty="0">
                <a:solidFill>
                  <a:srgbClr val="00206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S2 Academies </a:t>
            </a:r>
          </a:p>
          <a:p>
            <a:pPr marL="800100" lvl="1" indent="-342900">
              <a:lnSpc>
                <a:spcPct val="115000"/>
              </a:lnSpc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en-GB" sz="2000" kern="100" dirty="0">
                <a:solidFill>
                  <a:srgbClr val="002060"/>
                </a:solidFill>
                <a:highlight>
                  <a:srgbClr val="00FF00"/>
                </a:highlight>
                <a:latin typeface="Aptos" panose="020B0004020202020204" pitchFamily="34" charset="0"/>
                <a:cs typeface="Times New Roman" panose="02020603050405020304" pitchFamily="18" charset="0"/>
              </a:rPr>
              <a:t>Explicit focus on skills in BGE elective learning </a:t>
            </a:r>
            <a:endParaRPr lang="en-GB" sz="2800" dirty="0">
              <a:solidFill>
                <a:srgbClr val="002060"/>
              </a:solidFill>
              <a:highlight>
                <a:srgbClr val="00FF00"/>
              </a:highlight>
            </a:endParaRPr>
          </a:p>
          <a:p>
            <a:endParaRPr lang="en-GB" sz="2800" b="1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5867919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0FADD8-5379-7FFE-7311-74119CDD15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999D56-422A-829B-3A41-00CC6EE1B96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71A32DF-C0BC-FB9C-4976-1408E708BC1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2482A43E-9C02-E2A7-C2CA-BC2DC72536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32119"/>
            <a:ext cx="12084149" cy="67973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EA2C627-75D9-BB58-A2BD-DD75A2E330F1}"/>
              </a:ext>
            </a:extLst>
          </p:cNvPr>
          <p:cNvSpPr txBox="1"/>
          <p:nvPr/>
        </p:nvSpPr>
        <p:spPr>
          <a:xfrm>
            <a:off x="3049172" y="3240817"/>
            <a:ext cx="609834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/>
              <a:t> </a:t>
            </a:r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416C4619-D64B-7C3F-37A3-01DD95FDC7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667" y="157699"/>
            <a:ext cx="1599373" cy="21436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A33C612-5FEC-84D5-34DA-73CDB97D0BC0}"/>
              </a:ext>
            </a:extLst>
          </p:cNvPr>
          <p:cNvSpPr txBox="1"/>
          <p:nvPr/>
        </p:nvSpPr>
        <p:spPr>
          <a:xfrm>
            <a:off x="2383971" y="613946"/>
            <a:ext cx="7598229" cy="64735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002060"/>
                </a:solidFill>
              </a:rPr>
              <a:t>Where are we going now?</a:t>
            </a:r>
            <a:endParaRPr lang="en-GB" dirty="0">
              <a:solidFill>
                <a:srgbClr val="002060"/>
              </a:solidFill>
            </a:endParaRPr>
          </a:p>
          <a:p>
            <a:r>
              <a:rPr lang="en-GB" dirty="0"/>
              <a:t> </a:t>
            </a:r>
          </a:p>
          <a:p>
            <a:pPr marL="342900" lvl="0" indent="-342900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GB" sz="2000" b="1" i="1" kern="100" dirty="0">
                <a:solidFill>
                  <a:srgbClr val="00206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An S4-S6 Senior Phase that caters for the broad range of pathways to the positive destinations of our young people.</a:t>
            </a:r>
          </a:p>
          <a:p>
            <a:pPr lvl="0">
              <a:lnSpc>
                <a:spcPct val="115000"/>
              </a:lnSpc>
              <a:spcAft>
                <a:spcPts val="800"/>
              </a:spcAft>
              <a:tabLst>
                <a:tab pos="457200" algn="l"/>
              </a:tabLst>
            </a:pPr>
            <a:r>
              <a:rPr lang="en-GB" sz="2000" b="1" i="1" kern="100" dirty="0">
                <a:solidFill>
                  <a:srgbClr val="00206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endParaRPr lang="en-GB" sz="2000" kern="100" dirty="0">
              <a:solidFill>
                <a:srgbClr val="002060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514350" lvl="0" indent="-514350">
              <a:lnSpc>
                <a:spcPct val="115000"/>
              </a:lnSpc>
              <a:spcAft>
                <a:spcPts val="800"/>
              </a:spcAft>
              <a:buFont typeface="+mj-lt"/>
              <a:buAutoNum type="arabicPeriod" startAt="5"/>
              <a:tabLst>
                <a:tab pos="685800" algn="l"/>
              </a:tabLst>
            </a:pPr>
            <a:r>
              <a:rPr lang="en-GB" sz="2000" kern="100" dirty="0">
                <a:solidFill>
                  <a:srgbClr val="00206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Enhanced Transition Support - School Leaver Programme</a:t>
            </a:r>
          </a:p>
          <a:p>
            <a:pPr marL="342900" lvl="0" indent="-342900">
              <a:lnSpc>
                <a:spcPct val="115000"/>
              </a:lnSpc>
              <a:spcAft>
                <a:spcPts val="800"/>
              </a:spcAft>
              <a:buFont typeface="Wingdings" panose="05000000000000000000" pitchFamily="2" charset="2"/>
              <a:buChar char="Ø"/>
              <a:tabLst>
                <a:tab pos="685800" algn="l"/>
              </a:tabLst>
            </a:pPr>
            <a:r>
              <a:rPr lang="en-GB" sz="2000" kern="100" dirty="0">
                <a:solidFill>
                  <a:srgbClr val="002060"/>
                </a:solidFill>
                <a:highlight>
                  <a:srgbClr val="00FF00"/>
                </a:highlight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 flexible model that allows us to continue to support young people who are between school and the workplace/</a:t>
            </a:r>
            <a:r>
              <a:rPr lang="en-GB" sz="2000" kern="100">
                <a:solidFill>
                  <a:srgbClr val="002060"/>
                </a:solidFill>
                <a:highlight>
                  <a:srgbClr val="00FF00"/>
                </a:highlight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Foundation Apprenticeships</a:t>
            </a:r>
            <a:endParaRPr lang="en-GB" sz="2000" kern="100" dirty="0">
              <a:solidFill>
                <a:srgbClr val="002060"/>
              </a:solidFill>
              <a:highlight>
                <a:srgbClr val="00FF00"/>
              </a:highlight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15000"/>
              </a:lnSpc>
              <a:spcAft>
                <a:spcPts val="800"/>
              </a:spcAft>
              <a:tabLst>
                <a:tab pos="685800" algn="l"/>
              </a:tabLst>
            </a:pPr>
            <a:endParaRPr lang="en-GB" sz="2000" kern="100" dirty="0">
              <a:solidFill>
                <a:srgbClr val="002060"/>
              </a:solidFill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457200" lvl="0" indent="-457200">
              <a:lnSpc>
                <a:spcPct val="115000"/>
              </a:lnSpc>
              <a:spcAft>
                <a:spcPts val="800"/>
              </a:spcAft>
              <a:buFont typeface="+mj-lt"/>
              <a:buAutoNum type="arabicPeriod" startAt="6"/>
              <a:tabLst>
                <a:tab pos="685800" algn="l"/>
              </a:tabLst>
            </a:pPr>
            <a:r>
              <a:rPr lang="en-GB" sz="2000" kern="100" dirty="0">
                <a:solidFill>
                  <a:srgbClr val="00206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Advanced Highers </a:t>
            </a:r>
          </a:p>
          <a:p>
            <a:pPr marL="342900" lvl="0" indent="-342900">
              <a:lnSpc>
                <a:spcPct val="115000"/>
              </a:lnSpc>
              <a:spcAft>
                <a:spcPts val="800"/>
              </a:spcAft>
              <a:buFont typeface="Wingdings" panose="05000000000000000000" pitchFamily="2" charset="2"/>
              <a:buChar char="Ø"/>
              <a:tabLst>
                <a:tab pos="685800" algn="l"/>
              </a:tabLst>
            </a:pPr>
            <a:r>
              <a:rPr lang="en-GB" sz="2000" kern="100" dirty="0">
                <a:solidFill>
                  <a:srgbClr val="002060"/>
                </a:solidFill>
                <a:effectLst/>
                <a:highlight>
                  <a:srgbClr val="00FF00"/>
                </a:highlight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Continued development of online and Advanced Higher Consortium offer in SBC to ensure low-numbers of classes with specific needs are viable</a:t>
            </a:r>
          </a:p>
          <a:p>
            <a:endParaRPr lang="en-GB" sz="2800" b="1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4755548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091D18-B562-5590-70D6-11CD134BA1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1521E2-95EB-EA26-54C7-CDDEE369096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701D0B1-7E8E-6091-2DD1-898E8E850A7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AA1756F5-CFE0-7EF8-E50F-11274F92FE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32119"/>
            <a:ext cx="12084149" cy="67973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4BF655F-48F8-F3B4-008E-60C7E59D8719}"/>
              </a:ext>
            </a:extLst>
          </p:cNvPr>
          <p:cNvSpPr txBox="1"/>
          <p:nvPr/>
        </p:nvSpPr>
        <p:spPr>
          <a:xfrm>
            <a:off x="3049172" y="3240817"/>
            <a:ext cx="609834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/>
              <a:t> </a:t>
            </a:r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2D525B00-D6A4-2962-C1E7-55081B3F6D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667" y="157699"/>
            <a:ext cx="1599373" cy="21436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6DAFF85-B44F-8A2E-9F42-5F34E872CEFC}"/>
              </a:ext>
            </a:extLst>
          </p:cNvPr>
          <p:cNvSpPr txBox="1"/>
          <p:nvPr/>
        </p:nvSpPr>
        <p:spPr>
          <a:xfrm>
            <a:off x="2383971" y="613946"/>
            <a:ext cx="7598229" cy="56666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002060"/>
                </a:solidFill>
              </a:rPr>
              <a:t>Where are we going now?</a:t>
            </a:r>
            <a:endParaRPr lang="en-GB" dirty="0">
              <a:solidFill>
                <a:srgbClr val="002060"/>
              </a:solidFill>
            </a:endParaRPr>
          </a:p>
          <a:p>
            <a:r>
              <a:rPr lang="en-GB" dirty="0"/>
              <a:t> </a:t>
            </a:r>
          </a:p>
          <a:p>
            <a:pPr marL="342900" lvl="0" indent="-342900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GB" sz="2000" b="1" i="1" kern="100" dirty="0">
                <a:solidFill>
                  <a:srgbClr val="00206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An S4-S6 Senior Phase that caters for the broad range of pathways to the positive destinations of our young people.</a:t>
            </a:r>
          </a:p>
          <a:p>
            <a:pPr lvl="0">
              <a:lnSpc>
                <a:spcPct val="115000"/>
              </a:lnSpc>
              <a:spcAft>
                <a:spcPts val="800"/>
              </a:spcAft>
              <a:tabLst>
                <a:tab pos="457200" algn="l"/>
              </a:tabLst>
            </a:pPr>
            <a:r>
              <a:rPr lang="en-GB" sz="2000" b="1" i="1" kern="100" dirty="0">
                <a:solidFill>
                  <a:srgbClr val="00206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endParaRPr lang="en-GB" sz="2000" kern="100" dirty="0">
              <a:solidFill>
                <a:srgbClr val="002060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457200" lvl="0" indent="-457200">
              <a:lnSpc>
                <a:spcPct val="115000"/>
              </a:lnSpc>
              <a:spcAft>
                <a:spcPts val="800"/>
              </a:spcAft>
              <a:buFont typeface="+mj-lt"/>
              <a:buAutoNum type="arabicPeriod" startAt="7"/>
              <a:tabLst>
                <a:tab pos="685800" algn="l"/>
              </a:tabLst>
            </a:pPr>
            <a:r>
              <a:rPr lang="en-GB" sz="2000" kern="100" dirty="0">
                <a:solidFill>
                  <a:srgbClr val="00206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PHS School Service</a:t>
            </a:r>
            <a:endParaRPr lang="en-GB" dirty="0">
              <a:solidFill>
                <a:srgbClr val="002060"/>
              </a:solidFill>
            </a:endParaRPr>
          </a:p>
          <a:p>
            <a:pPr marL="342900" indent="-342900">
              <a:lnSpc>
                <a:spcPct val="115000"/>
              </a:lnSpc>
              <a:spcAft>
                <a:spcPts val="800"/>
              </a:spcAft>
              <a:buFont typeface="Wingdings" panose="05000000000000000000" pitchFamily="2" charset="2"/>
              <a:buChar char="Ø"/>
              <a:tabLst>
                <a:tab pos="685800" algn="l"/>
              </a:tabLst>
            </a:pPr>
            <a:r>
              <a:rPr lang="en-GB" dirty="0">
                <a:solidFill>
                  <a:srgbClr val="002060"/>
                </a:solidFill>
                <a:highlight>
                  <a:srgbClr val="00FF00"/>
                </a:highlight>
              </a:rPr>
              <a:t>We want our S6 and parents and carers of S6 to view this final school year in a more creative way, and take ownership of the creation of an experience that develops their skills needed beyond the classroom-based curriculum. </a:t>
            </a:r>
          </a:p>
          <a:p>
            <a:pPr marL="342900" lvl="0" indent="-342900">
              <a:lnSpc>
                <a:spcPct val="115000"/>
              </a:lnSpc>
              <a:spcAft>
                <a:spcPts val="800"/>
              </a:spcAft>
              <a:buFont typeface="Wingdings" panose="05000000000000000000" pitchFamily="2" charset="2"/>
              <a:buChar char="Ø"/>
              <a:tabLst>
                <a:tab pos="685800" algn="l"/>
              </a:tabLst>
            </a:pPr>
            <a:r>
              <a:rPr lang="en-GB" dirty="0">
                <a:solidFill>
                  <a:srgbClr val="002060"/>
                </a:solidFill>
                <a:highlight>
                  <a:srgbClr val="00FF00"/>
                </a:highlight>
              </a:rPr>
              <a:t>Further work to be done in helping our S6s to understand their responsibility in creating this offer and signposting opportunities for the development of </a:t>
            </a:r>
            <a:r>
              <a:rPr lang="en-GB" dirty="0" err="1">
                <a:solidFill>
                  <a:srgbClr val="002060"/>
                </a:solidFill>
                <a:highlight>
                  <a:srgbClr val="00FF00"/>
                </a:highlight>
              </a:rPr>
              <a:t>Metaskills</a:t>
            </a:r>
            <a:endParaRPr lang="en-GB" sz="2800" b="1" dirty="0">
              <a:solidFill>
                <a:srgbClr val="002060"/>
              </a:solidFill>
              <a:highlight>
                <a:srgbClr val="00FF00"/>
              </a:highlight>
            </a:endParaRPr>
          </a:p>
          <a:p>
            <a:endParaRPr lang="en-GB" sz="2800" b="1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7998502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96EE5A-7B40-3C5C-09FE-A8F6E7E911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05D5D7-9730-63BF-BD99-1668BBE8DF1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7A1899B-D8E4-7F4D-5551-B841C17CA79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0A01D750-F3A7-241A-4166-316C910B93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32119"/>
            <a:ext cx="12084149" cy="67973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8F0CBC1-7F06-0391-8875-D3C7A373BD2A}"/>
              </a:ext>
            </a:extLst>
          </p:cNvPr>
          <p:cNvSpPr txBox="1"/>
          <p:nvPr/>
        </p:nvSpPr>
        <p:spPr>
          <a:xfrm>
            <a:off x="3049172" y="3240817"/>
            <a:ext cx="609834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/>
              <a:t> </a:t>
            </a:r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63406EC7-525D-A057-F353-987EC57270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667" y="157699"/>
            <a:ext cx="1599373" cy="21436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069B812-7710-AC3A-31D9-9249C755572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8240" y="5845629"/>
            <a:ext cx="1568787" cy="46868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86A7BB4-4B73-016B-B21C-E949D0D1EB0F}"/>
              </a:ext>
            </a:extLst>
          </p:cNvPr>
          <p:cNvSpPr txBox="1"/>
          <p:nvPr/>
        </p:nvSpPr>
        <p:spPr>
          <a:xfrm>
            <a:off x="2383971" y="613946"/>
            <a:ext cx="7598229" cy="26725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002060"/>
                </a:solidFill>
              </a:rPr>
              <a:t>Curriculum Update</a:t>
            </a:r>
            <a:endParaRPr lang="en-GB" dirty="0">
              <a:solidFill>
                <a:srgbClr val="002060"/>
              </a:solidFill>
            </a:endParaRPr>
          </a:p>
          <a:p>
            <a:r>
              <a:rPr lang="en-GB" dirty="0"/>
              <a:t> </a:t>
            </a:r>
          </a:p>
          <a:p>
            <a:pPr marL="342900" lvl="0" indent="-342900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GB" sz="2000" b="1" i="1" kern="100" dirty="0">
                <a:solidFill>
                  <a:srgbClr val="002060"/>
                </a:solidFill>
                <a:highlight>
                  <a:srgbClr val="FFFF00"/>
                </a:highlight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 varied curriculum that meets the needs of every student as well as enabling and inspiring students to reach their full potential.</a:t>
            </a:r>
          </a:p>
          <a:p>
            <a:endParaRPr lang="en-GB" sz="2800" b="1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6984976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669FB7-3017-E2C6-655F-5EDB1BC911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13636F-93AA-F14E-967C-26275888C84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5A5EBC3-920C-E7DB-505C-5FB6197E7B6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F8170403-8639-D95B-C854-33C41883EA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32119"/>
            <a:ext cx="12084149" cy="67973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8CD2EBA-2D6C-945C-4450-964CB989F56C}"/>
              </a:ext>
            </a:extLst>
          </p:cNvPr>
          <p:cNvSpPr txBox="1"/>
          <p:nvPr/>
        </p:nvSpPr>
        <p:spPr>
          <a:xfrm>
            <a:off x="3049172" y="3240817"/>
            <a:ext cx="609834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/>
              <a:t> </a:t>
            </a:r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D427AAEC-EE9A-B298-6C16-30C3DE4789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667" y="157699"/>
            <a:ext cx="1599373" cy="21436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3CB0318-D66F-5F12-EEDE-13F4C3A3109B}"/>
              </a:ext>
            </a:extLst>
          </p:cNvPr>
          <p:cNvSpPr txBox="1"/>
          <p:nvPr/>
        </p:nvSpPr>
        <p:spPr>
          <a:xfrm>
            <a:off x="2383971" y="613946"/>
            <a:ext cx="7598229" cy="3816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</a:t>
            </a:r>
            <a:r>
              <a:rPr lang="en-US" sz="1400" b="1" baseline="300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</a:t>
            </a:r>
            <a:r>
              <a:rPr lang="en-US" sz="14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December 2025</a:t>
            </a:r>
          </a:p>
          <a:p>
            <a:endParaRPr lang="en-US" sz="1400" b="1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PHS</a:t>
            </a:r>
          </a:p>
          <a:p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Parent Council: </a:t>
            </a:r>
          </a:p>
          <a:p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Curriculum Update</a:t>
            </a:r>
          </a:p>
          <a:p>
            <a:endParaRPr lang="en-US" sz="2800" b="1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Thank you for Listening!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Questions &amp; Comments</a:t>
            </a:r>
          </a:p>
          <a:p>
            <a:endParaRPr lang="en-GB" sz="2800" b="1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5377310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b157ac53-dcd0-453b-83ae-f42982eda089" xsi:nil="true"/>
    <lcf76f155ced4ddcb4097134ff3c332f xmlns="e6b55980-d316-4c4e-acfa-3ad86be4f59c">
      <Terms xmlns="http://schemas.microsoft.com/office/infopath/2007/PartnerControls"/>
    </lcf76f155ced4ddcb4097134ff3c332f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EE5DB7C1DD0EF45867E4B263F300F5E" ma:contentTypeVersion="17" ma:contentTypeDescription="Create a new document." ma:contentTypeScope="" ma:versionID="49a07cc0f20eac01e9c5a9330554fcf3">
  <xsd:schema xmlns:xsd="http://www.w3.org/2001/XMLSchema" xmlns:xs="http://www.w3.org/2001/XMLSchema" xmlns:p="http://schemas.microsoft.com/office/2006/metadata/properties" xmlns:ns2="e6b55980-d316-4c4e-acfa-3ad86be4f59c" xmlns:ns3="b157ac53-dcd0-453b-83ae-f42982eda089" targetNamespace="http://schemas.microsoft.com/office/2006/metadata/properties" ma:root="true" ma:fieldsID="c4715bba6b2ea6e7722403faad60db88" ns2:_="" ns3:_="">
    <xsd:import namespace="e6b55980-d316-4c4e-acfa-3ad86be4f59c"/>
    <xsd:import namespace="b157ac53-dcd0-453b-83ae-f42982eda08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AutoKeyPoints" minOccurs="0"/>
                <xsd:element ref="ns2:MediaServiceKeyPoint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ObjectDetectorVersions" minOccurs="0"/>
                <xsd:element ref="ns2:MediaServiceLocation" minOccurs="0"/>
                <xsd:element ref="ns2:MediaLengthInSecond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6b55980-d316-4c4e-acfa-3ad86be4f59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13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4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16" nillable="true" ma:taxonomy="true" ma:internalName="lcf76f155ced4ddcb4097134ff3c332f" ma:taxonomyFieldName="MediaServiceImageTags" ma:displayName="Image Tags" ma:readOnly="false" ma:fieldId="{5cf76f15-5ced-4ddc-b409-7134ff3c332f}" ma:taxonomyMulti="true" ma:sspId="ca8110b4-7946-418e-8ab0-d3d0ec8bffd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157ac53-dcd0-453b-83ae-f42982eda089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7" nillable="true" ma:displayName="Taxonomy Catch All Column" ma:hidden="true" ma:list="{77864643-bb63-4068-ae96-f0e34ffe8f58}" ma:internalName="TaxCatchAll" ma:showField="CatchAllData" ma:web="b157ac53-dcd0-453b-83ae-f42982eda08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9B4DE2BE-D9DA-49C9-8AF5-1C7EF1320FB6}">
  <ds:schemaRefs>
    <ds:schemaRef ds:uri="b157ac53-dcd0-453b-83ae-f42982eda089"/>
    <ds:schemaRef ds:uri="e6b55980-d316-4c4e-acfa-3ad86be4f59c"/>
    <ds:schemaRef ds:uri="http://schemas.microsoft.com/office/2006/metadata/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9DEF61CC-E9F7-4EEE-B034-CBD4F9566C02}">
  <ds:schemaRefs>
    <ds:schemaRef ds:uri="b157ac53-dcd0-453b-83ae-f42982eda089"/>
    <ds:schemaRef ds:uri="e6b55980-d316-4c4e-acfa-3ad86be4f59c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A1815F99-61EA-42AB-8E4F-E18E0E8FB2FF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6966</TotalTime>
  <Words>3197</Words>
  <Application>Microsoft Office PowerPoint</Application>
  <PresentationFormat>Widescreen</PresentationFormat>
  <Paragraphs>457</Paragraphs>
  <Slides>29</Slides>
  <Notes>29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6" baseType="lpstr">
      <vt:lpstr>Aptos</vt:lpstr>
      <vt:lpstr>Aptos Display</vt:lpstr>
      <vt:lpstr>Arial</vt:lpstr>
      <vt:lpstr>Calibri</vt:lpstr>
      <vt:lpstr>Symbol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Scottish Borders Council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Lee, Jeremy</dc:creator>
  <cp:lastModifiedBy>Reid, Alasdair.Gordon</cp:lastModifiedBy>
  <cp:revision>4</cp:revision>
  <dcterms:created xsi:type="dcterms:W3CDTF">2025-09-18T08:10:51Z</dcterms:created>
  <dcterms:modified xsi:type="dcterms:W3CDTF">2025-12-10T10:28:24Z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9fedad31-c0c2-44e8-b26c-75143ee7ed65_Enabled">
    <vt:lpwstr>true</vt:lpwstr>
  </property>
  <property fmtid="{D5CDD505-2E9C-101B-9397-08002B2CF9AE}" pid="3" name="MSIP_Label_9fedad31-c0c2-44e8-b26c-75143ee7ed65_SetDate">
    <vt:lpwstr>2025-09-18T08:11:53Z</vt:lpwstr>
  </property>
  <property fmtid="{D5CDD505-2E9C-101B-9397-08002B2CF9AE}" pid="4" name="MSIP_Label_9fedad31-c0c2-44e8-b26c-75143ee7ed65_Method">
    <vt:lpwstr>Standard</vt:lpwstr>
  </property>
  <property fmtid="{D5CDD505-2E9C-101B-9397-08002B2CF9AE}" pid="5" name="MSIP_Label_9fedad31-c0c2-44e8-b26c-75143ee7ed65_Name">
    <vt:lpwstr>OFFICIAL</vt:lpwstr>
  </property>
  <property fmtid="{D5CDD505-2E9C-101B-9397-08002B2CF9AE}" pid="6" name="MSIP_Label_9fedad31-c0c2-44e8-b26c-75143ee7ed65_SiteId">
    <vt:lpwstr>89ed32a2-9b6b-41db-bb6f-376ec8fcd11d</vt:lpwstr>
  </property>
  <property fmtid="{D5CDD505-2E9C-101B-9397-08002B2CF9AE}" pid="7" name="MSIP_Label_9fedad31-c0c2-44e8-b26c-75143ee7ed65_ActionId">
    <vt:lpwstr>47c8750a-935c-4893-bc1b-d1a015f7d1e1</vt:lpwstr>
  </property>
  <property fmtid="{D5CDD505-2E9C-101B-9397-08002B2CF9AE}" pid="8" name="MSIP_Label_9fedad31-c0c2-44e8-b26c-75143ee7ed65_ContentBits">
    <vt:lpwstr>0</vt:lpwstr>
  </property>
  <property fmtid="{D5CDD505-2E9C-101B-9397-08002B2CF9AE}" pid="9" name="MSIP_Label_9fedad31-c0c2-44e8-b26c-75143ee7ed65_Tag">
    <vt:lpwstr>10, 3, 0, 1</vt:lpwstr>
  </property>
  <property fmtid="{D5CDD505-2E9C-101B-9397-08002B2CF9AE}" pid="10" name="ContentTypeId">
    <vt:lpwstr>0x010100CEE5DB7C1DD0EF45867E4B263F300F5E</vt:lpwstr>
  </property>
  <property fmtid="{D5CDD505-2E9C-101B-9397-08002B2CF9AE}" pid="11" name="MediaServiceImageTags">
    <vt:lpwstr/>
  </property>
</Properties>
</file>